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49"/>
  </p:notesMasterIdLst>
  <p:sldIdLst>
    <p:sldId id="260" r:id="rId2"/>
    <p:sldId id="285" r:id="rId3"/>
    <p:sldId id="289" r:id="rId4"/>
    <p:sldId id="261" r:id="rId5"/>
    <p:sldId id="273" r:id="rId6"/>
    <p:sldId id="274" r:id="rId7"/>
    <p:sldId id="294" r:id="rId8"/>
    <p:sldId id="295" r:id="rId9"/>
    <p:sldId id="304" r:id="rId10"/>
    <p:sldId id="288" r:id="rId11"/>
    <p:sldId id="283" r:id="rId12"/>
    <p:sldId id="272" r:id="rId13"/>
    <p:sldId id="282" r:id="rId14"/>
    <p:sldId id="307" r:id="rId15"/>
    <p:sldId id="298" r:id="rId16"/>
    <p:sldId id="301" r:id="rId17"/>
    <p:sldId id="303" r:id="rId18"/>
    <p:sldId id="286" r:id="rId19"/>
    <p:sldId id="305" r:id="rId20"/>
    <p:sldId id="281" r:id="rId21"/>
    <p:sldId id="296" r:id="rId22"/>
    <p:sldId id="311" r:id="rId23"/>
    <p:sldId id="306" r:id="rId24"/>
    <p:sldId id="278" r:id="rId25"/>
    <p:sldId id="297" r:id="rId26"/>
    <p:sldId id="269" r:id="rId27"/>
    <p:sldId id="270" r:id="rId28"/>
    <p:sldId id="300" r:id="rId29"/>
    <p:sldId id="302" r:id="rId30"/>
    <p:sldId id="310" r:id="rId31"/>
    <p:sldId id="292" r:id="rId32"/>
    <p:sldId id="299" r:id="rId33"/>
    <p:sldId id="262" r:id="rId34"/>
    <p:sldId id="263" r:id="rId35"/>
    <p:sldId id="275" r:id="rId36"/>
    <p:sldId id="264" r:id="rId37"/>
    <p:sldId id="277" r:id="rId38"/>
    <p:sldId id="265" r:id="rId39"/>
    <p:sldId id="266" r:id="rId40"/>
    <p:sldId id="314" r:id="rId41"/>
    <p:sldId id="308" r:id="rId42"/>
    <p:sldId id="290" r:id="rId43"/>
    <p:sldId id="309" r:id="rId44"/>
    <p:sldId id="291" r:id="rId45"/>
    <p:sldId id="315" r:id="rId46"/>
    <p:sldId id="312" r:id="rId47"/>
    <p:sldId id="31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3837" autoAdjust="0"/>
  </p:normalViewPr>
  <p:slideViewPr>
    <p:cSldViewPr snapToGrid="0">
      <p:cViewPr varScale="1">
        <p:scale>
          <a:sx n="67" d="100"/>
          <a:sy n="67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96897-1C21-4877-A6F7-C502FE1BF6B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95BB7-DAA6-48CE-9552-1A77C0CA5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3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2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0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8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76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90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5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1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AEF55-D8B6-42BC-A868-B9B33040579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ED162-5CA8-4B98-92B4-6D309E99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9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791" y="-150125"/>
            <a:ext cx="13197384" cy="7342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16405" y="1256523"/>
            <a:ext cx="4776717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Rise </a:t>
            </a: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</a:t>
            </a:r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Transgenderism</a:t>
            </a:r>
          </a:p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Pakistan</a:t>
            </a:r>
          </a:p>
        </p:txBody>
      </p:sp>
    </p:spTree>
    <p:extLst>
      <p:ext uri="{BB962C8B-B14F-4D97-AF65-F5344CB8AC3E}">
        <p14:creationId xmlns:p14="http://schemas.microsoft.com/office/powerpoint/2010/main" val="773912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85A72-EB65-5C8F-5CD7-EE2E9DBE4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0" y="0"/>
            <a:ext cx="405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3840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C1094-082A-1B0E-DFA1-E95B77ACE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21" y="2432891"/>
            <a:ext cx="2765559" cy="20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F4857-5129-1D68-D791-E2136E307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6" y="636746"/>
            <a:ext cx="9919707" cy="55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0620E-23BD-919B-85A0-1B1213AF5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6212"/>
            <a:ext cx="97536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4287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D3275-8138-47B3-80C2-1D2BFA13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704850"/>
            <a:ext cx="10896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8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BC44E-A5A4-B03D-72BF-C91B5874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77" y="0"/>
            <a:ext cx="4885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B0CF9-7068-4D0A-5DF3-C66EA30D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18"/>
            <a:ext cx="12192000" cy="58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21796-2DF2-1DCB-1EAA-0E87D015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10" y="18857"/>
            <a:ext cx="10144979" cy="682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2129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F7221-B541-273B-D64A-35EB8E452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780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E5377-6AA7-CF4B-EBFC-888539CC0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93" y="0"/>
            <a:ext cx="31678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C433E-88D9-D803-8C47-D7A9C378E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628" y="0"/>
            <a:ext cx="316780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38069-CFAF-6EB7-568B-7DC6176F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435" y="0"/>
            <a:ext cx="316780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6A72BF-F6E9-69E2-E64C-1D92ED2ECC8B}"/>
              </a:ext>
            </a:extLst>
          </p:cNvPr>
          <p:cNvSpPr/>
          <p:nvPr/>
        </p:nvSpPr>
        <p:spPr>
          <a:xfrm>
            <a:off x="2822888" y="3429000"/>
            <a:ext cx="6546223" cy="868680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Social Media Activism</a:t>
            </a:r>
          </a:p>
        </p:txBody>
      </p:sp>
    </p:spTree>
    <p:extLst>
      <p:ext uri="{BB962C8B-B14F-4D97-AF65-F5344CB8AC3E}">
        <p14:creationId xmlns:p14="http://schemas.microsoft.com/office/powerpoint/2010/main" val="385281143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157832-A02C-B302-926F-0FF7C1C94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29" y="0"/>
            <a:ext cx="5531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2313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2-19 at 12.13.19_b78290ad">
            <a:hlinkClick r:id="" action="ppaction://media"/>
            <a:extLst>
              <a:ext uri="{FF2B5EF4-FFF2-40B4-BE49-F238E27FC236}">
                <a16:creationId xmlns:a16="http://schemas.microsoft.com/office/drawing/2014/main" id="{18BB4AF3-1E34-3289-A148-0138D6B3A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540384"/>
            <a:ext cx="12192000" cy="547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4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uman Rights Day Wallpapers - Wallpaper Cave">
            <a:extLst>
              <a:ext uri="{FF2B5EF4-FFF2-40B4-BE49-F238E27FC236}">
                <a16:creationId xmlns:a16="http://schemas.microsoft.com/office/drawing/2014/main" id="{12C8A7C0-1345-9009-C016-5F762C0F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94" y="1722120"/>
            <a:ext cx="8707211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5601C4-4B4D-2A51-028C-C23E02E607B9}"/>
              </a:ext>
            </a:extLst>
          </p:cNvPr>
          <p:cNvSpPr txBox="1"/>
          <p:nvPr/>
        </p:nvSpPr>
        <p:spPr>
          <a:xfrm>
            <a:off x="1554479" y="506730"/>
            <a:ext cx="908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In The Name of Human Rights?</a:t>
            </a:r>
          </a:p>
        </p:txBody>
      </p:sp>
    </p:spTree>
    <p:extLst>
      <p:ext uri="{BB962C8B-B14F-4D97-AF65-F5344CB8AC3E}">
        <p14:creationId xmlns:p14="http://schemas.microsoft.com/office/powerpoint/2010/main" val="107208945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2E954-0361-17E6-7FFA-5DA067BCA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54152-16E1-6EB7-0733-5FA5C1278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09902"/>
            <a:ext cx="5420678" cy="5420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54C14-3329-BC94-74D1-47A8D9C50A9B}"/>
              </a:ext>
            </a:extLst>
          </p:cNvPr>
          <p:cNvSpPr txBox="1"/>
          <p:nvPr/>
        </p:nvSpPr>
        <p:spPr>
          <a:xfrm>
            <a:off x="243840" y="858083"/>
            <a:ext cx="5852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ALI SALEEM </a:t>
            </a:r>
          </a:p>
          <a:p>
            <a:r>
              <a:rPr lang="en-US" sz="7200" b="1" dirty="0">
                <a:solidFill>
                  <a:schemeClr val="bg1"/>
                </a:solidFill>
              </a:rPr>
              <a:t>AS </a:t>
            </a:r>
          </a:p>
          <a:p>
            <a:r>
              <a:rPr lang="en-US" sz="7200" b="1" dirty="0">
                <a:solidFill>
                  <a:schemeClr val="bg1"/>
                </a:solidFill>
              </a:rPr>
              <a:t>BEGUM NAWAZISH ALI</a:t>
            </a:r>
          </a:p>
        </p:txBody>
      </p:sp>
    </p:spTree>
    <p:extLst>
      <p:ext uri="{BB962C8B-B14F-4D97-AF65-F5344CB8AC3E}">
        <p14:creationId xmlns:p14="http://schemas.microsoft.com/office/powerpoint/2010/main" val="326462657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C73AD1-DA3A-0548-E15B-B20CD0A9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5538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B7EF0-8175-DF4A-16DD-BC2BDDEC8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514" y="0"/>
            <a:ext cx="4520812" cy="67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9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BED9C-C898-163D-AABF-8B1B6D00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2E954-0361-17E6-7FFA-5DA067BCA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3B94F-26AE-0606-906B-49195E72B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9150"/>
            <a:ext cx="9753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0003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93F36-B1DC-8060-D0C1-739E859F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015"/>
            <a:ext cx="6812176" cy="4265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45ACD-8A22-4089-E600-B4E49C03B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 b="5668"/>
          <a:stretch/>
        </p:blipFill>
        <p:spPr>
          <a:xfrm>
            <a:off x="6812176" y="1644015"/>
            <a:ext cx="5379824" cy="4265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40D299-DAE7-6992-03F7-5B0E69901329}"/>
              </a:ext>
            </a:extLst>
          </p:cNvPr>
          <p:cNvSpPr txBox="1"/>
          <p:nvPr/>
        </p:nvSpPr>
        <p:spPr>
          <a:xfrm>
            <a:off x="731520" y="533153"/>
            <a:ext cx="1028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Illusions and delusions</a:t>
            </a:r>
          </a:p>
        </p:txBody>
      </p:sp>
    </p:spTree>
    <p:extLst>
      <p:ext uri="{BB962C8B-B14F-4D97-AF65-F5344CB8AC3E}">
        <p14:creationId xmlns:p14="http://schemas.microsoft.com/office/powerpoint/2010/main" val="41055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2E954-0361-17E6-7FFA-5DA067BCA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67BA3-9BE5-E2AC-4A50-F63F12C19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8637"/>
            <a:ext cx="97536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1109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FBEE6-40DD-A241-2AF7-3A5337A2D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0" y="0"/>
            <a:ext cx="393799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DE35F6-FF6E-2E13-F627-F845EC21E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41" y="0"/>
            <a:ext cx="421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716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EF573-7768-B141-067D-E4A4697B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69" y="0"/>
            <a:ext cx="7815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F5FA5-E679-291A-8634-258D22047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0" cy="2940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2E0E3-FDF7-6B8F-61DF-B4DA6ED9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0" cy="294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5CEC7-3291-C9F4-18F9-9E7842015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4294"/>
            <a:ext cx="6095999" cy="2940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51F95-0021-683B-4E6C-F1BC5EE51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84294"/>
            <a:ext cx="6096001" cy="2940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42A7AA-9EE9-A981-F11A-C9F97A5710EA}"/>
              </a:ext>
            </a:extLst>
          </p:cNvPr>
          <p:cNvSpPr txBox="1"/>
          <p:nvPr/>
        </p:nvSpPr>
        <p:spPr>
          <a:xfrm>
            <a:off x="0" y="295275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All these are women universities</a:t>
            </a:r>
          </a:p>
        </p:txBody>
      </p:sp>
    </p:spTree>
    <p:extLst>
      <p:ext uri="{BB962C8B-B14F-4D97-AF65-F5344CB8AC3E}">
        <p14:creationId xmlns:p14="http://schemas.microsoft.com/office/powerpoint/2010/main" val="838583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66F261-DCD9-FF87-E459-8FAF0546B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1231195"/>
            <a:ext cx="7802880" cy="4785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B46D6-FBEB-3E28-41C4-2137218AC6B2}"/>
              </a:ext>
            </a:extLst>
          </p:cNvPr>
          <p:cNvSpPr txBox="1"/>
          <p:nvPr/>
        </p:nvSpPr>
        <p:spPr>
          <a:xfrm>
            <a:off x="121920" y="807720"/>
            <a:ext cx="39776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Did you 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think we 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chemeClr val="bg1"/>
                </a:solidFill>
              </a:rPr>
              <a:t>were talking 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chemeClr val="bg1"/>
                </a:solidFill>
              </a:rPr>
              <a:t>about 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chemeClr val="bg1"/>
                </a:solidFill>
              </a:rPr>
              <a:t>Khunsa ?</a:t>
            </a:r>
          </a:p>
        </p:txBody>
      </p:sp>
    </p:spTree>
    <p:extLst>
      <p:ext uri="{BB962C8B-B14F-4D97-AF65-F5344CB8AC3E}">
        <p14:creationId xmlns:p14="http://schemas.microsoft.com/office/powerpoint/2010/main" val="14377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0A5B7-9636-93BC-E8A4-175F2DDB5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1494995"/>
            <a:ext cx="4841792" cy="5363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5F097F-BB88-C57A-291F-545BC5E87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5" r="40625"/>
          <a:stretch/>
        </p:blipFill>
        <p:spPr>
          <a:xfrm>
            <a:off x="6625262" y="1494994"/>
            <a:ext cx="4362778" cy="5363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AE333-75D5-C315-DFC8-51B99FAC2183}"/>
              </a:ext>
            </a:extLst>
          </p:cNvPr>
          <p:cNvSpPr txBox="1"/>
          <p:nvPr/>
        </p:nvSpPr>
        <p:spPr>
          <a:xfrm>
            <a:off x="182880" y="259080"/>
            <a:ext cx="1200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DLIMS &amp; NADRA has accepted transgender Identity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420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E5B0D-534B-8B0D-1EF0-F249EE0AB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589" y="498021"/>
            <a:ext cx="3464252" cy="5861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92ACA-877C-DAF8-D4F2-3B909E963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021"/>
            <a:ext cx="4689565" cy="5861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E8312-DB73-CB89-A9BD-F83EF5326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92" y="498021"/>
            <a:ext cx="3297351" cy="5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9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AA7B6-40BC-F173-AF15-7C0A19840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865393"/>
            <a:ext cx="5936933" cy="3366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21133-0867-8152-E938-F49BC3FAE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67" y="2865393"/>
            <a:ext cx="5936933" cy="3351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18DAB-FB9A-ADED-501D-BC20762622BD}"/>
              </a:ext>
            </a:extLst>
          </p:cNvPr>
          <p:cNvSpPr txBox="1"/>
          <p:nvPr/>
        </p:nvSpPr>
        <p:spPr>
          <a:xfrm>
            <a:off x="2307907" y="2280618"/>
            <a:ext cx="826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2021						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0273-061A-5D48-C786-155135E68728}"/>
              </a:ext>
            </a:extLst>
          </p:cNvPr>
          <p:cNvSpPr txBox="1"/>
          <p:nvPr/>
        </p:nvSpPr>
        <p:spPr>
          <a:xfrm>
            <a:off x="647700" y="946338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Pakistan’s one of the most influential “Transgender Activist”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6068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0B9AD-2649-A2B1-F8C9-464B0107E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 review of The Chosen Wars: How Judaism Became an American Religion ...">
            <a:extLst>
              <a:ext uri="{FF2B5EF4-FFF2-40B4-BE49-F238E27FC236}">
                <a16:creationId xmlns:a16="http://schemas.microsoft.com/office/drawing/2014/main" id="{FAE595BF-779B-6D04-D434-843C853D0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450CF7-F171-BE1D-39BA-FA6B471DF5BF}"/>
              </a:ext>
            </a:extLst>
          </p:cNvPr>
          <p:cNvSpPr/>
          <p:nvPr/>
        </p:nvSpPr>
        <p:spPr>
          <a:xfrm>
            <a:off x="3444240" y="4663440"/>
            <a:ext cx="5273040" cy="18745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07576-7FB0-6029-6B4C-9E65EFA4101C}"/>
              </a:ext>
            </a:extLst>
          </p:cNvPr>
          <p:cNvSpPr txBox="1"/>
          <p:nvPr/>
        </p:nvSpPr>
        <p:spPr>
          <a:xfrm>
            <a:off x="1684020" y="5614630"/>
            <a:ext cx="8823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highlight>
                  <a:srgbClr val="000000"/>
                </a:highlight>
              </a:rPr>
              <a:t>Let’s Talk about Judaism First</a:t>
            </a:r>
            <a:endParaRPr lang="en-US" sz="36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4893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BB550-3465-3C30-DCF9-EF5C9BE1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" y="0"/>
            <a:ext cx="12298680" cy="69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337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 Christianity Quick Facts You Probably Didn’t Know | Themocracy">
            <a:extLst>
              <a:ext uri="{FF2B5EF4-FFF2-40B4-BE49-F238E27FC236}">
                <a16:creationId xmlns:a16="http://schemas.microsoft.com/office/drawing/2014/main" id="{11980D56-A8D9-1C5C-CC1C-D5250AA1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</a:gra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9AE9E-E3AE-65DE-047A-5084B0D379D4}"/>
              </a:ext>
            </a:extLst>
          </p:cNvPr>
          <p:cNvSpPr txBox="1"/>
          <p:nvPr/>
        </p:nvSpPr>
        <p:spPr>
          <a:xfrm>
            <a:off x="266700" y="1809750"/>
            <a:ext cx="5067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Christianity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9413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 Christianity Quick Facts You Probably Didn’t Know | Themocracy">
            <a:extLst>
              <a:ext uri="{FF2B5EF4-FFF2-40B4-BE49-F238E27FC236}">
                <a16:creationId xmlns:a16="http://schemas.microsoft.com/office/drawing/2014/main" id="{11980D56-A8D9-1C5C-CC1C-D5250AA1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9AE9E-E3AE-65DE-047A-5084B0D379D4}"/>
              </a:ext>
            </a:extLst>
          </p:cNvPr>
          <p:cNvSpPr txBox="1"/>
          <p:nvPr/>
        </p:nvSpPr>
        <p:spPr>
          <a:xfrm>
            <a:off x="266700" y="1809750"/>
            <a:ext cx="53721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(Corinthians 6:9-10)</a:t>
            </a:r>
          </a:p>
          <a:p>
            <a:pPr algn="just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List homosexuality as one of the sins that will prevent someone from entering the kingdom of God.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(9-10)</a:t>
            </a:r>
          </a:p>
          <a:p>
            <a:pPr algn="just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5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sjid Nabawi Wallpapers - Wallpaper Cave">
            <a:extLst>
              <a:ext uri="{FF2B5EF4-FFF2-40B4-BE49-F238E27FC236}">
                <a16:creationId xmlns:a16="http://schemas.microsoft.com/office/drawing/2014/main" id="{15858655-3098-B690-48D8-C564D438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"/>
            <a:ext cx="12192000" cy="685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DCCAD5-3630-67E2-8E38-18525E33F13C}"/>
              </a:ext>
            </a:extLst>
          </p:cNvPr>
          <p:cNvSpPr/>
          <p:nvPr/>
        </p:nvSpPr>
        <p:spPr>
          <a:xfrm>
            <a:off x="0" y="0"/>
            <a:ext cx="3520440" cy="6858000"/>
          </a:xfrm>
          <a:custGeom>
            <a:avLst/>
            <a:gdLst/>
            <a:ahLst/>
            <a:cxnLst/>
            <a:rect l="l" t="t" r="r" b="b"/>
            <a:pathLst>
              <a:path w="3520440" h="6858000">
                <a:moveTo>
                  <a:pt x="1871424" y="2638068"/>
                </a:moveTo>
                <a:lnTo>
                  <a:pt x="1872020" y="2638068"/>
                </a:lnTo>
                <a:lnTo>
                  <a:pt x="1980962" y="2965490"/>
                </a:lnTo>
                <a:lnTo>
                  <a:pt x="1762482" y="2965490"/>
                </a:lnTo>
                <a:close/>
                <a:moveTo>
                  <a:pt x="2396490" y="2491026"/>
                </a:moveTo>
                <a:cubicBezTo>
                  <a:pt x="2378631" y="2491026"/>
                  <a:pt x="2364343" y="2496384"/>
                  <a:pt x="2353628" y="2507099"/>
                </a:cubicBezTo>
                <a:cubicBezTo>
                  <a:pt x="2342912" y="2517815"/>
                  <a:pt x="2337554" y="2533293"/>
                  <a:pt x="2337554" y="2553534"/>
                </a:cubicBezTo>
                <a:lnTo>
                  <a:pt x="2337554" y="3239929"/>
                </a:lnTo>
                <a:cubicBezTo>
                  <a:pt x="2337554" y="3243898"/>
                  <a:pt x="2338646" y="3247470"/>
                  <a:pt x="2340828" y="3250645"/>
                </a:cubicBezTo>
                <a:cubicBezTo>
                  <a:pt x="2343011" y="3253820"/>
                  <a:pt x="2346980" y="3256399"/>
                  <a:pt x="2352735" y="3258384"/>
                </a:cubicBezTo>
                <a:cubicBezTo>
                  <a:pt x="2358489" y="3260368"/>
                  <a:pt x="2366129" y="3261956"/>
                  <a:pt x="2375654" y="3263146"/>
                </a:cubicBezTo>
                <a:cubicBezTo>
                  <a:pt x="2385179" y="3264337"/>
                  <a:pt x="2397085" y="3264932"/>
                  <a:pt x="2411373" y="3264932"/>
                </a:cubicBezTo>
                <a:cubicBezTo>
                  <a:pt x="2426057" y="3264932"/>
                  <a:pt x="2438063" y="3264337"/>
                  <a:pt x="2447389" y="3263146"/>
                </a:cubicBezTo>
                <a:cubicBezTo>
                  <a:pt x="2456716" y="3261956"/>
                  <a:pt x="2464356" y="3260368"/>
                  <a:pt x="2470309" y="3258384"/>
                </a:cubicBezTo>
                <a:cubicBezTo>
                  <a:pt x="2476262" y="3256399"/>
                  <a:pt x="2480330" y="3253820"/>
                  <a:pt x="2482513" y="3250645"/>
                </a:cubicBezTo>
                <a:cubicBezTo>
                  <a:pt x="2484696" y="3247470"/>
                  <a:pt x="2485787" y="3243898"/>
                  <a:pt x="2485787" y="3239929"/>
                </a:cubicBezTo>
                <a:lnTo>
                  <a:pt x="2485787" y="2613065"/>
                </a:lnTo>
                <a:lnTo>
                  <a:pt x="2486978" y="2613065"/>
                </a:lnTo>
                <a:lnTo>
                  <a:pt x="2702481" y="3239334"/>
                </a:lnTo>
                <a:cubicBezTo>
                  <a:pt x="2703671" y="3243699"/>
                  <a:pt x="2706053" y="3247470"/>
                  <a:pt x="2709625" y="3250645"/>
                </a:cubicBezTo>
                <a:cubicBezTo>
                  <a:pt x="2713196" y="3253820"/>
                  <a:pt x="2718058" y="3256499"/>
                  <a:pt x="2724210" y="3258681"/>
                </a:cubicBezTo>
                <a:cubicBezTo>
                  <a:pt x="2730361" y="3260864"/>
                  <a:pt x="2738200" y="3262452"/>
                  <a:pt x="2747725" y="3263444"/>
                </a:cubicBezTo>
                <a:cubicBezTo>
                  <a:pt x="2757250" y="3264436"/>
                  <a:pt x="2768759" y="3264932"/>
                  <a:pt x="2782253" y="3264932"/>
                </a:cubicBezTo>
                <a:cubicBezTo>
                  <a:pt x="2795746" y="3264932"/>
                  <a:pt x="2807256" y="3264634"/>
                  <a:pt x="2816781" y="3264039"/>
                </a:cubicBezTo>
                <a:cubicBezTo>
                  <a:pt x="2826306" y="3263444"/>
                  <a:pt x="2834144" y="3262154"/>
                  <a:pt x="2840296" y="3260170"/>
                </a:cubicBezTo>
                <a:cubicBezTo>
                  <a:pt x="2846447" y="3258185"/>
                  <a:pt x="2851309" y="3255506"/>
                  <a:pt x="2854881" y="3252133"/>
                </a:cubicBezTo>
                <a:cubicBezTo>
                  <a:pt x="2858453" y="3248760"/>
                  <a:pt x="2861032" y="3244493"/>
                  <a:pt x="2862620" y="3239334"/>
                </a:cubicBezTo>
                <a:lnTo>
                  <a:pt x="3085862" y="2613065"/>
                </a:lnTo>
                <a:lnTo>
                  <a:pt x="3087053" y="2613065"/>
                </a:lnTo>
                <a:lnTo>
                  <a:pt x="3087053" y="3239929"/>
                </a:lnTo>
                <a:cubicBezTo>
                  <a:pt x="3087053" y="3243898"/>
                  <a:pt x="3088243" y="3247470"/>
                  <a:pt x="3090625" y="3250645"/>
                </a:cubicBezTo>
                <a:cubicBezTo>
                  <a:pt x="3093006" y="3253820"/>
                  <a:pt x="3096974" y="3256399"/>
                  <a:pt x="3102531" y="3258384"/>
                </a:cubicBezTo>
                <a:cubicBezTo>
                  <a:pt x="3108087" y="3260368"/>
                  <a:pt x="3115628" y="3261956"/>
                  <a:pt x="3125153" y="3263146"/>
                </a:cubicBezTo>
                <a:cubicBezTo>
                  <a:pt x="3134678" y="3264337"/>
                  <a:pt x="3146584" y="3264932"/>
                  <a:pt x="3160871" y="3264932"/>
                </a:cubicBezTo>
                <a:cubicBezTo>
                  <a:pt x="3175556" y="3264932"/>
                  <a:pt x="3187660" y="3264337"/>
                  <a:pt x="3197185" y="3263146"/>
                </a:cubicBezTo>
                <a:cubicBezTo>
                  <a:pt x="3206710" y="3261956"/>
                  <a:pt x="3214350" y="3260368"/>
                  <a:pt x="3220105" y="3258384"/>
                </a:cubicBezTo>
                <a:cubicBezTo>
                  <a:pt x="3225860" y="3256399"/>
                  <a:pt x="3229829" y="3253820"/>
                  <a:pt x="3232011" y="3250645"/>
                </a:cubicBezTo>
                <a:cubicBezTo>
                  <a:pt x="3234194" y="3247470"/>
                  <a:pt x="3235285" y="3243898"/>
                  <a:pt x="3235285" y="3239929"/>
                </a:cubicBezTo>
                <a:lnTo>
                  <a:pt x="3235285" y="2553534"/>
                </a:lnTo>
                <a:cubicBezTo>
                  <a:pt x="3235285" y="2543612"/>
                  <a:pt x="3233996" y="2534781"/>
                  <a:pt x="3231416" y="2527042"/>
                </a:cubicBezTo>
                <a:cubicBezTo>
                  <a:pt x="3228836" y="2519303"/>
                  <a:pt x="3225066" y="2512755"/>
                  <a:pt x="3220105" y="2507397"/>
                </a:cubicBezTo>
                <a:cubicBezTo>
                  <a:pt x="3215144" y="2502039"/>
                  <a:pt x="3208794" y="2497971"/>
                  <a:pt x="3201055" y="2495193"/>
                </a:cubicBezTo>
                <a:cubicBezTo>
                  <a:pt x="3193316" y="2492415"/>
                  <a:pt x="3184089" y="2491026"/>
                  <a:pt x="3173373" y="2491026"/>
                </a:cubicBezTo>
                <a:lnTo>
                  <a:pt x="3068003" y="2491026"/>
                </a:lnTo>
                <a:cubicBezTo>
                  <a:pt x="3053318" y="2491026"/>
                  <a:pt x="3040420" y="2492514"/>
                  <a:pt x="3029307" y="2495491"/>
                </a:cubicBezTo>
                <a:cubicBezTo>
                  <a:pt x="3018195" y="2498467"/>
                  <a:pt x="3008571" y="2503527"/>
                  <a:pt x="3000435" y="2510671"/>
                </a:cubicBezTo>
                <a:cubicBezTo>
                  <a:pt x="2992299" y="2517815"/>
                  <a:pt x="2985155" y="2527142"/>
                  <a:pt x="2979003" y="2538651"/>
                </a:cubicBezTo>
                <a:cubicBezTo>
                  <a:pt x="2972852" y="2550160"/>
                  <a:pt x="2967196" y="2564249"/>
                  <a:pt x="2962037" y="2580918"/>
                </a:cubicBezTo>
                <a:lnTo>
                  <a:pt x="2789396" y="3038713"/>
                </a:lnTo>
                <a:lnTo>
                  <a:pt x="2787015" y="3038713"/>
                </a:lnTo>
                <a:lnTo>
                  <a:pt x="2620328" y="2579727"/>
                </a:lnTo>
                <a:cubicBezTo>
                  <a:pt x="2615565" y="2563059"/>
                  <a:pt x="2610009" y="2549069"/>
                  <a:pt x="2603659" y="2537758"/>
                </a:cubicBezTo>
                <a:cubicBezTo>
                  <a:pt x="2597309" y="2526447"/>
                  <a:pt x="2589371" y="2517319"/>
                  <a:pt x="2579846" y="2510374"/>
                </a:cubicBezTo>
                <a:cubicBezTo>
                  <a:pt x="2570321" y="2503428"/>
                  <a:pt x="2559010" y="2498467"/>
                  <a:pt x="2545914" y="2495491"/>
                </a:cubicBezTo>
                <a:cubicBezTo>
                  <a:pt x="2532817" y="2492514"/>
                  <a:pt x="2517140" y="2491026"/>
                  <a:pt x="2498884" y="2491026"/>
                </a:cubicBezTo>
                <a:close/>
                <a:moveTo>
                  <a:pt x="1873806" y="2487454"/>
                </a:moveTo>
                <a:cubicBezTo>
                  <a:pt x="1853565" y="2487454"/>
                  <a:pt x="1837293" y="2487752"/>
                  <a:pt x="1824990" y="2488347"/>
                </a:cubicBezTo>
                <a:cubicBezTo>
                  <a:pt x="1812687" y="2488942"/>
                  <a:pt x="1803063" y="2490331"/>
                  <a:pt x="1796117" y="2492514"/>
                </a:cubicBezTo>
                <a:cubicBezTo>
                  <a:pt x="1789172" y="2494697"/>
                  <a:pt x="1784112" y="2497872"/>
                  <a:pt x="1780937" y="2502039"/>
                </a:cubicBezTo>
                <a:cubicBezTo>
                  <a:pt x="1777762" y="2506206"/>
                  <a:pt x="1774984" y="2511663"/>
                  <a:pt x="1772603" y="2518410"/>
                </a:cubicBezTo>
                <a:lnTo>
                  <a:pt x="1535073" y="3201829"/>
                </a:lnTo>
                <a:cubicBezTo>
                  <a:pt x="1530311" y="3215720"/>
                  <a:pt x="1527334" y="3226832"/>
                  <a:pt x="1526143" y="3235167"/>
                </a:cubicBezTo>
                <a:cubicBezTo>
                  <a:pt x="1524953" y="3243501"/>
                  <a:pt x="1526342" y="3249950"/>
                  <a:pt x="1530311" y="3254514"/>
                </a:cubicBezTo>
                <a:cubicBezTo>
                  <a:pt x="1534279" y="3259078"/>
                  <a:pt x="1541423" y="3261956"/>
                  <a:pt x="1551742" y="3263146"/>
                </a:cubicBezTo>
                <a:cubicBezTo>
                  <a:pt x="1562060" y="3264337"/>
                  <a:pt x="1576348" y="3264932"/>
                  <a:pt x="1594604" y="3264932"/>
                </a:cubicBezTo>
                <a:cubicBezTo>
                  <a:pt x="1611670" y="3264932"/>
                  <a:pt x="1625461" y="3264535"/>
                  <a:pt x="1635978" y="3263741"/>
                </a:cubicBezTo>
                <a:cubicBezTo>
                  <a:pt x="1646496" y="3262948"/>
                  <a:pt x="1654632" y="3261459"/>
                  <a:pt x="1660386" y="3259277"/>
                </a:cubicBezTo>
                <a:cubicBezTo>
                  <a:pt x="1666141" y="3257094"/>
                  <a:pt x="1670308" y="3254117"/>
                  <a:pt x="1672888" y="3250347"/>
                </a:cubicBezTo>
                <a:cubicBezTo>
                  <a:pt x="1675468" y="3246577"/>
                  <a:pt x="1677551" y="3241913"/>
                  <a:pt x="1679139" y="3236357"/>
                </a:cubicBezTo>
                <a:lnTo>
                  <a:pt x="1727954" y="3085743"/>
                </a:lnTo>
                <a:lnTo>
                  <a:pt x="2017276" y="3085743"/>
                </a:lnTo>
                <a:lnTo>
                  <a:pt x="2069068" y="3240524"/>
                </a:lnTo>
                <a:cubicBezTo>
                  <a:pt x="2070656" y="3245684"/>
                  <a:pt x="2072640" y="3249851"/>
                  <a:pt x="2075021" y="3253026"/>
                </a:cubicBezTo>
                <a:cubicBezTo>
                  <a:pt x="2077403" y="3256201"/>
                  <a:pt x="2081570" y="3258681"/>
                  <a:pt x="2087523" y="3260467"/>
                </a:cubicBezTo>
                <a:cubicBezTo>
                  <a:pt x="2093476" y="3262253"/>
                  <a:pt x="2102108" y="3263444"/>
                  <a:pt x="2113419" y="3264039"/>
                </a:cubicBezTo>
                <a:cubicBezTo>
                  <a:pt x="2124730" y="3264634"/>
                  <a:pt x="2140506" y="3264932"/>
                  <a:pt x="2160746" y="3264932"/>
                </a:cubicBezTo>
                <a:cubicBezTo>
                  <a:pt x="2180193" y="3264932"/>
                  <a:pt x="2195473" y="3264436"/>
                  <a:pt x="2206585" y="3263444"/>
                </a:cubicBezTo>
                <a:cubicBezTo>
                  <a:pt x="2217698" y="3262452"/>
                  <a:pt x="2225437" y="3259872"/>
                  <a:pt x="2229803" y="3255705"/>
                </a:cubicBezTo>
                <a:cubicBezTo>
                  <a:pt x="2234168" y="3251538"/>
                  <a:pt x="2235756" y="3245287"/>
                  <a:pt x="2234565" y="3236952"/>
                </a:cubicBezTo>
                <a:cubicBezTo>
                  <a:pt x="2233375" y="3228618"/>
                  <a:pt x="2230398" y="3217307"/>
                  <a:pt x="2225635" y="3203020"/>
                </a:cubicBezTo>
                <a:lnTo>
                  <a:pt x="1987510" y="2520196"/>
                </a:lnTo>
                <a:cubicBezTo>
                  <a:pt x="1985129" y="2512655"/>
                  <a:pt x="1982252" y="2506702"/>
                  <a:pt x="1978878" y="2502337"/>
                </a:cubicBezTo>
                <a:cubicBezTo>
                  <a:pt x="1975505" y="2497971"/>
                  <a:pt x="1969949" y="2494697"/>
                  <a:pt x="1962210" y="2492514"/>
                </a:cubicBezTo>
                <a:cubicBezTo>
                  <a:pt x="1954471" y="2490331"/>
                  <a:pt x="1943656" y="2488942"/>
                  <a:pt x="1929765" y="2488347"/>
                </a:cubicBezTo>
                <a:cubicBezTo>
                  <a:pt x="1915875" y="2487752"/>
                  <a:pt x="1897221" y="2487454"/>
                  <a:pt x="1873806" y="2487454"/>
                </a:cubicBezTo>
                <a:close/>
                <a:moveTo>
                  <a:pt x="1158835" y="2487454"/>
                </a:moveTo>
                <a:cubicBezTo>
                  <a:pt x="1143754" y="2487454"/>
                  <a:pt x="1131153" y="2488049"/>
                  <a:pt x="1121033" y="2489240"/>
                </a:cubicBezTo>
                <a:cubicBezTo>
                  <a:pt x="1110913" y="2490431"/>
                  <a:pt x="1102876" y="2492018"/>
                  <a:pt x="1096923" y="2494002"/>
                </a:cubicBezTo>
                <a:cubicBezTo>
                  <a:pt x="1090970" y="2495987"/>
                  <a:pt x="1086703" y="2498566"/>
                  <a:pt x="1084124" y="2501741"/>
                </a:cubicBezTo>
                <a:cubicBezTo>
                  <a:pt x="1081544" y="2504916"/>
                  <a:pt x="1080254" y="2508488"/>
                  <a:pt x="1080254" y="2512457"/>
                </a:cubicBezTo>
                <a:lnTo>
                  <a:pt x="1080254" y="3211949"/>
                </a:lnTo>
                <a:cubicBezTo>
                  <a:pt x="1080254" y="3229412"/>
                  <a:pt x="1084719" y="3242013"/>
                  <a:pt x="1093649" y="3249752"/>
                </a:cubicBezTo>
                <a:cubicBezTo>
                  <a:pt x="1102579" y="3257491"/>
                  <a:pt x="1113592" y="3261360"/>
                  <a:pt x="1126689" y="3261360"/>
                </a:cubicBezTo>
                <a:lnTo>
                  <a:pt x="1479709" y="3261360"/>
                </a:lnTo>
                <a:cubicBezTo>
                  <a:pt x="1483678" y="3261360"/>
                  <a:pt x="1487150" y="3260170"/>
                  <a:pt x="1490127" y="3257788"/>
                </a:cubicBezTo>
                <a:cubicBezTo>
                  <a:pt x="1493103" y="3255407"/>
                  <a:pt x="1495584" y="3251538"/>
                  <a:pt x="1497568" y="3246180"/>
                </a:cubicBezTo>
                <a:cubicBezTo>
                  <a:pt x="1499553" y="3240822"/>
                  <a:pt x="1501041" y="3234075"/>
                  <a:pt x="1502033" y="3225939"/>
                </a:cubicBezTo>
                <a:cubicBezTo>
                  <a:pt x="1503025" y="3217803"/>
                  <a:pt x="1503521" y="3207782"/>
                  <a:pt x="1503521" y="3195876"/>
                </a:cubicBezTo>
                <a:cubicBezTo>
                  <a:pt x="1503521" y="3183970"/>
                  <a:pt x="1503025" y="3173949"/>
                  <a:pt x="1502033" y="3165813"/>
                </a:cubicBezTo>
                <a:cubicBezTo>
                  <a:pt x="1501041" y="3157677"/>
                  <a:pt x="1499553" y="3151128"/>
                  <a:pt x="1497568" y="3146167"/>
                </a:cubicBezTo>
                <a:cubicBezTo>
                  <a:pt x="1495584" y="3141206"/>
                  <a:pt x="1493103" y="3137634"/>
                  <a:pt x="1490127" y="3135452"/>
                </a:cubicBezTo>
                <a:cubicBezTo>
                  <a:pt x="1487150" y="3133269"/>
                  <a:pt x="1483678" y="3132177"/>
                  <a:pt x="1479709" y="3132177"/>
                </a:cubicBezTo>
                <a:lnTo>
                  <a:pt x="1237417" y="3132177"/>
                </a:lnTo>
                <a:lnTo>
                  <a:pt x="1237417" y="2512457"/>
                </a:lnTo>
                <a:cubicBezTo>
                  <a:pt x="1237417" y="2508488"/>
                  <a:pt x="1236127" y="2504916"/>
                  <a:pt x="1233547" y="2501741"/>
                </a:cubicBezTo>
                <a:cubicBezTo>
                  <a:pt x="1230967" y="2498566"/>
                  <a:pt x="1226701" y="2495987"/>
                  <a:pt x="1220748" y="2494002"/>
                </a:cubicBezTo>
                <a:cubicBezTo>
                  <a:pt x="1214795" y="2492018"/>
                  <a:pt x="1206857" y="2490431"/>
                  <a:pt x="1196936" y="2489240"/>
                </a:cubicBezTo>
                <a:cubicBezTo>
                  <a:pt x="1187014" y="2488049"/>
                  <a:pt x="1174314" y="2487454"/>
                  <a:pt x="1158835" y="2487454"/>
                </a:cubicBezTo>
                <a:close/>
                <a:moveTo>
                  <a:pt x="253960" y="2487454"/>
                </a:moveTo>
                <a:cubicBezTo>
                  <a:pt x="238879" y="2487454"/>
                  <a:pt x="226378" y="2488049"/>
                  <a:pt x="216456" y="2489240"/>
                </a:cubicBezTo>
                <a:cubicBezTo>
                  <a:pt x="206534" y="2490431"/>
                  <a:pt x="198497" y="2492018"/>
                  <a:pt x="192346" y="2494002"/>
                </a:cubicBezTo>
                <a:cubicBezTo>
                  <a:pt x="186194" y="2495987"/>
                  <a:pt x="181828" y="2498566"/>
                  <a:pt x="179249" y="2501741"/>
                </a:cubicBezTo>
                <a:cubicBezTo>
                  <a:pt x="176669" y="2504916"/>
                  <a:pt x="175379" y="2508488"/>
                  <a:pt x="175379" y="2512457"/>
                </a:cubicBezTo>
                <a:lnTo>
                  <a:pt x="175379" y="3239929"/>
                </a:lnTo>
                <a:cubicBezTo>
                  <a:pt x="175379" y="3243898"/>
                  <a:pt x="176669" y="3247470"/>
                  <a:pt x="179249" y="3250645"/>
                </a:cubicBezTo>
                <a:cubicBezTo>
                  <a:pt x="181828" y="3253820"/>
                  <a:pt x="186095" y="3256399"/>
                  <a:pt x="192048" y="3258384"/>
                </a:cubicBezTo>
                <a:cubicBezTo>
                  <a:pt x="198001" y="3260368"/>
                  <a:pt x="206038" y="3261956"/>
                  <a:pt x="216158" y="3263146"/>
                </a:cubicBezTo>
                <a:cubicBezTo>
                  <a:pt x="226278" y="3264337"/>
                  <a:pt x="238879" y="3264932"/>
                  <a:pt x="253960" y="3264932"/>
                </a:cubicBezTo>
                <a:cubicBezTo>
                  <a:pt x="269439" y="3264932"/>
                  <a:pt x="282139" y="3264337"/>
                  <a:pt x="292060" y="3263146"/>
                </a:cubicBezTo>
                <a:cubicBezTo>
                  <a:pt x="301982" y="3261956"/>
                  <a:pt x="309920" y="3260368"/>
                  <a:pt x="315873" y="3258384"/>
                </a:cubicBezTo>
                <a:cubicBezTo>
                  <a:pt x="321826" y="3256399"/>
                  <a:pt x="326092" y="3253820"/>
                  <a:pt x="328672" y="3250645"/>
                </a:cubicBezTo>
                <a:cubicBezTo>
                  <a:pt x="331252" y="3247470"/>
                  <a:pt x="332542" y="3243898"/>
                  <a:pt x="332542" y="3239929"/>
                </a:cubicBezTo>
                <a:lnTo>
                  <a:pt x="332542" y="2512457"/>
                </a:lnTo>
                <a:cubicBezTo>
                  <a:pt x="332542" y="2508488"/>
                  <a:pt x="331252" y="2504916"/>
                  <a:pt x="328672" y="2501741"/>
                </a:cubicBezTo>
                <a:cubicBezTo>
                  <a:pt x="326092" y="2498566"/>
                  <a:pt x="321826" y="2495987"/>
                  <a:pt x="315873" y="2494002"/>
                </a:cubicBezTo>
                <a:cubicBezTo>
                  <a:pt x="309920" y="2492018"/>
                  <a:pt x="301982" y="2490431"/>
                  <a:pt x="292060" y="2489240"/>
                </a:cubicBezTo>
                <a:cubicBezTo>
                  <a:pt x="282139" y="2488049"/>
                  <a:pt x="269439" y="2487454"/>
                  <a:pt x="253960" y="2487454"/>
                </a:cubicBezTo>
                <a:close/>
                <a:moveTo>
                  <a:pt x="724257" y="2477334"/>
                </a:moveTo>
                <a:cubicBezTo>
                  <a:pt x="688936" y="2477334"/>
                  <a:pt x="655499" y="2481898"/>
                  <a:pt x="623947" y="2491026"/>
                </a:cubicBezTo>
                <a:cubicBezTo>
                  <a:pt x="592396" y="2500154"/>
                  <a:pt x="565011" y="2513945"/>
                  <a:pt x="541794" y="2532400"/>
                </a:cubicBezTo>
                <a:cubicBezTo>
                  <a:pt x="518577" y="2550855"/>
                  <a:pt x="500122" y="2574072"/>
                  <a:pt x="486430" y="2602052"/>
                </a:cubicBezTo>
                <a:cubicBezTo>
                  <a:pt x="472738" y="2630031"/>
                  <a:pt x="465892" y="2662476"/>
                  <a:pt x="465892" y="2699385"/>
                </a:cubicBezTo>
                <a:cubicBezTo>
                  <a:pt x="465892" y="2731532"/>
                  <a:pt x="470654" y="2759115"/>
                  <a:pt x="480179" y="2782134"/>
                </a:cubicBezTo>
                <a:cubicBezTo>
                  <a:pt x="489704" y="2805152"/>
                  <a:pt x="502107" y="2825095"/>
                  <a:pt x="517386" y="2841963"/>
                </a:cubicBezTo>
                <a:cubicBezTo>
                  <a:pt x="532666" y="2858830"/>
                  <a:pt x="550029" y="2873316"/>
                  <a:pt x="569476" y="2885420"/>
                </a:cubicBezTo>
                <a:cubicBezTo>
                  <a:pt x="588923" y="2897525"/>
                  <a:pt x="608965" y="2908340"/>
                  <a:pt x="629603" y="2917865"/>
                </a:cubicBezTo>
                <a:cubicBezTo>
                  <a:pt x="650240" y="2927390"/>
                  <a:pt x="670282" y="2936419"/>
                  <a:pt x="689729" y="2944952"/>
                </a:cubicBezTo>
                <a:cubicBezTo>
                  <a:pt x="709176" y="2953484"/>
                  <a:pt x="726539" y="2962613"/>
                  <a:pt x="741819" y="2972336"/>
                </a:cubicBezTo>
                <a:cubicBezTo>
                  <a:pt x="757099" y="2982059"/>
                  <a:pt x="769501" y="2993172"/>
                  <a:pt x="779026" y="3005673"/>
                </a:cubicBezTo>
                <a:cubicBezTo>
                  <a:pt x="788551" y="3018175"/>
                  <a:pt x="793314" y="3033157"/>
                  <a:pt x="793314" y="3050620"/>
                </a:cubicBezTo>
                <a:cubicBezTo>
                  <a:pt x="793314" y="3065701"/>
                  <a:pt x="790536" y="3079393"/>
                  <a:pt x="784979" y="3091696"/>
                </a:cubicBezTo>
                <a:cubicBezTo>
                  <a:pt x="779423" y="3103999"/>
                  <a:pt x="771386" y="3114318"/>
                  <a:pt x="760869" y="3122652"/>
                </a:cubicBezTo>
                <a:cubicBezTo>
                  <a:pt x="750352" y="3130987"/>
                  <a:pt x="737553" y="3137436"/>
                  <a:pt x="722471" y="3142000"/>
                </a:cubicBezTo>
                <a:cubicBezTo>
                  <a:pt x="707390" y="3146564"/>
                  <a:pt x="690325" y="3148846"/>
                  <a:pt x="671275" y="3148846"/>
                </a:cubicBezTo>
                <a:cubicBezTo>
                  <a:pt x="642303" y="3148846"/>
                  <a:pt x="616803" y="3145572"/>
                  <a:pt x="594777" y="3139024"/>
                </a:cubicBezTo>
                <a:cubicBezTo>
                  <a:pt x="572750" y="3132475"/>
                  <a:pt x="553800" y="3125232"/>
                  <a:pt x="537925" y="3117295"/>
                </a:cubicBezTo>
                <a:cubicBezTo>
                  <a:pt x="522050" y="3109357"/>
                  <a:pt x="509052" y="3102114"/>
                  <a:pt x="498932" y="3095566"/>
                </a:cubicBezTo>
                <a:cubicBezTo>
                  <a:pt x="488811" y="3089017"/>
                  <a:pt x="480973" y="3085743"/>
                  <a:pt x="475417" y="3085743"/>
                </a:cubicBezTo>
                <a:cubicBezTo>
                  <a:pt x="471448" y="3085743"/>
                  <a:pt x="467975" y="3086834"/>
                  <a:pt x="464999" y="3089017"/>
                </a:cubicBezTo>
                <a:cubicBezTo>
                  <a:pt x="462022" y="3091200"/>
                  <a:pt x="459641" y="3094871"/>
                  <a:pt x="457855" y="3100030"/>
                </a:cubicBezTo>
                <a:cubicBezTo>
                  <a:pt x="456069" y="3105190"/>
                  <a:pt x="454779" y="3111937"/>
                  <a:pt x="453985" y="3120271"/>
                </a:cubicBezTo>
                <a:cubicBezTo>
                  <a:pt x="453192" y="3128606"/>
                  <a:pt x="452795" y="3138924"/>
                  <a:pt x="452795" y="3151228"/>
                </a:cubicBezTo>
                <a:cubicBezTo>
                  <a:pt x="452795" y="3169484"/>
                  <a:pt x="453886" y="3183473"/>
                  <a:pt x="456069" y="3193197"/>
                </a:cubicBezTo>
                <a:cubicBezTo>
                  <a:pt x="458252" y="3202920"/>
                  <a:pt x="461923" y="3210362"/>
                  <a:pt x="467082" y="3215521"/>
                </a:cubicBezTo>
                <a:cubicBezTo>
                  <a:pt x="472242" y="3220681"/>
                  <a:pt x="480675" y="3226634"/>
                  <a:pt x="492383" y="3233381"/>
                </a:cubicBezTo>
                <a:cubicBezTo>
                  <a:pt x="504091" y="3240127"/>
                  <a:pt x="518676" y="3246577"/>
                  <a:pt x="536139" y="3252728"/>
                </a:cubicBezTo>
                <a:cubicBezTo>
                  <a:pt x="553601" y="3258880"/>
                  <a:pt x="573743" y="3264138"/>
                  <a:pt x="596563" y="3268504"/>
                </a:cubicBezTo>
                <a:cubicBezTo>
                  <a:pt x="619383" y="3272870"/>
                  <a:pt x="644089" y="3275052"/>
                  <a:pt x="670679" y="3275052"/>
                </a:cubicBezTo>
                <a:cubicBezTo>
                  <a:pt x="709970" y="3275052"/>
                  <a:pt x="746879" y="3269893"/>
                  <a:pt x="781407" y="3259574"/>
                </a:cubicBezTo>
                <a:cubicBezTo>
                  <a:pt x="815935" y="3249256"/>
                  <a:pt x="846098" y="3233877"/>
                  <a:pt x="871895" y="3213438"/>
                </a:cubicBezTo>
                <a:cubicBezTo>
                  <a:pt x="897692" y="3192998"/>
                  <a:pt x="918131" y="3167499"/>
                  <a:pt x="933212" y="3136940"/>
                </a:cubicBezTo>
                <a:cubicBezTo>
                  <a:pt x="948293" y="3106380"/>
                  <a:pt x="955834" y="3070860"/>
                  <a:pt x="955834" y="3030379"/>
                </a:cubicBezTo>
                <a:cubicBezTo>
                  <a:pt x="955834" y="2999423"/>
                  <a:pt x="951071" y="2972535"/>
                  <a:pt x="941546" y="2949714"/>
                </a:cubicBezTo>
                <a:cubicBezTo>
                  <a:pt x="932021" y="2926894"/>
                  <a:pt x="919520" y="2907050"/>
                  <a:pt x="904042" y="2890183"/>
                </a:cubicBezTo>
                <a:cubicBezTo>
                  <a:pt x="888564" y="2873316"/>
                  <a:pt x="870903" y="2858830"/>
                  <a:pt x="851059" y="2846725"/>
                </a:cubicBezTo>
                <a:cubicBezTo>
                  <a:pt x="831215" y="2834620"/>
                  <a:pt x="810974" y="2823805"/>
                  <a:pt x="790337" y="2814280"/>
                </a:cubicBezTo>
                <a:cubicBezTo>
                  <a:pt x="769700" y="2804756"/>
                  <a:pt x="749459" y="2795727"/>
                  <a:pt x="729615" y="2787194"/>
                </a:cubicBezTo>
                <a:cubicBezTo>
                  <a:pt x="709771" y="2778661"/>
                  <a:pt x="692011" y="2769533"/>
                  <a:pt x="676335" y="2759809"/>
                </a:cubicBezTo>
                <a:cubicBezTo>
                  <a:pt x="660658" y="2750086"/>
                  <a:pt x="648157" y="2738973"/>
                  <a:pt x="638830" y="2726472"/>
                </a:cubicBezTo>
                <a:cubicBezTo>
                  <a:pt x="629503" y="2713970"/>
                  <a:pt x="624840" y="2699187"/>
                  <a:pt x="624840" y="2682121"/>
                </a:cubicBezTo>
                <a:cubicBezTo>
                  <a:pt x="624840" y="2670612"/>
                  <a:pt x="626924" y="2659698"/>
                  <a:pt x="631091" y="2649379"/>
                </a:cubicBezTo>
                <a:cubicBezTo>
                  <a:pt x="635258" y="2639060"/>
                  <a:pt x="641608" y="2630230"/>
                  <a:pt x="650141" y="2622887"/>
                </a:cubicBezTo>
                <a:cubicBezTo>
                  <a:pt x="658674" y="2615545"/>
                  <a:pt x="669290" y="2609791"/>
                  <a:pt x="681990" y="2605623"/>
                </a:cubicBezTo>
                <a:cubicBezTo>
                  <a:pt x="694690" y="2601456"/>
                  <a:pt x="709573" y="2599373"/>
                  <a:pt x="726639" y="2599373"/>
                </a:cubicBezTo>
                <a:cubicBezTo>
                  <a:pt x="748467" y="2599373"/>
                  <a:pt x="768509" y="2602052"/>
                  <a:pt x="786765" y="2607409"/>
                </a:cubicBezTo>
                <a:cubicBezTo>
                  <a:pt x="805021" y="2612767"/>
                  <a:pt x="821095" y="2618720"/>
                  <a:pt x="834985" y="2625269"/>
                </a:cubicBezTo>
                <a:cubicBezTo>
                  <a:pt x="848876" y="2631817"/>
                  <a:pt x="860584" y="2637869"/>
                  <a:pt x="870109" y="2643426"/>
                </a:cubicBezTo>
                <a:cubicBezTo>
                  <a:pt x="879634" y="2648982"/>
                  <a:pt x="886579" y="2651760"/>
                  <a:pt x="890945" y="2651760"/>
                </a:cubicBezTo>
                <a:cubicBezTo>
                  <a:pt x="895310" y="2651760"/>
                  <a:pt x="898783" y="2650570"/>
                  <a:pt x="901363" y="2648188"/>
                </a:cubicBezTo>
                <a:cubicBezTo>
                  <a:pt x="903943" y="2645807"/>
                  <a:pt x="905927" y="2642037"/>
                  <a:pt x="907316" y="2636877"/>
                </a:cubicBezTo>
                <a:cubicBezTo>
                  <a:pt x="908705" y="2631718"/>
                  <a:pt x="909697" y="2625170"/>
                  <a:pt x="910292" y="2617232"/>
                </a:cubicBezTo>
                <a:cubicBezTo>
                  <a:pt x="910888" y="2609295"/>
                  <a:pt x="911185" y="2599571"/>
                  <a:pt x="911185" y="2588062"/>
                </a:cubicBezTo>
                <a:cubicBezTo>
                  <a:pt x="911185" y="2577743"/>
                  <a:pt x="910987" y="2569111"/>
                  <a:pt x="910590" y="2562166"/>
                </a:cubicBezTo>
                <a:cubicBezTo>
                  <a:pt x="910193" y="2555220"/>
                  <a:pt x="909499" y="2549466"/>
                  <a:pt x="908507" y="2544902"/>
                </a:cubicBezTo>
                <a:cubicBezTo>
                  <a:pt x="907514" y="2540338"/>
                  <a:pt x="906324" y="2536666"/>
                  <a:pt x="904935" y="2533888"/>
                </a:cubicBezTo>
                <a:cubicBezTo>
                  <a:pt x="903546" y="2531110"/>
                  <a:pt x="900867" y="2527737"/>
                  <a:pt x="896898" y="2523768"/>
                </a:cubicBezTo>
                <a:cubicBezTo>
                  <a:pt x="892929" y="2519799"/>
                  <a:pt x="884793" y="2514838"/>
                  <a:pt x="872490" y="2508885"/>
                </a:cubicBezTo>
                <a:cubicBezTo>
                  <a:pt x="860187" y="2502932"/>
                  <a:pt x="846098" y="2497574"/>
                  <a:pt x="830223" y="2492812"/>
                </a:cubicBezTo>
                <a:cubicBezTo>
                  <a:pt x="814348" y="2488049"/>
                  <a:pt x="797282" y="2484279"/>
                  <a:pt x="779026" y="2481501"/>
                </a:cubicBezTo>
                <a:cubicBezTo>
                  <a:pt x="760770" y="2478723"/>
                  <a:pt x="742514" y="2477334"/>
                  <a:pt x="724257" y="2477334"/>
                </a:cubicBezTo>
                <a:close/>
                <a:moveTo>
                  <a:pt x="0" y="0"/>
                </a:moveTo>
                <a:lnTo>
                  <a:pt x="3520440" y="0"/>
                </a:lnTo>
                <a:lnTo>
                  <a:pt x="3520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83549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12-16 at 22.49.22_8b8e911b">
            <a:hlinkClick r:id="" action="ppaction://media"/>
            <a:extLst>
              <a:ext uri="{FF2B5EF4-FFF2-40B4-BE49-F238E27FC236}">
                <a16:creationId xmlns:a16="http://schemas.microsoft.com/office/drawing/2014/main" id="{354513FB-1FA3-4B61-9823-2FABD8F1E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5281" y="0"/>
            <a:ext cx="3881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6" y="1632843"/>
            <a:ext cx="5072589" cy="3607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86" y="1632842"/>
            <a:ext cx="5231472" cy="36078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4515" y="3084309"/>
            <a:ext cx="1910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Vs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2197" y="801846"/>
            <a:ext cx="3248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INTERSEX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6145" y="801846"/>
            <a:ext cx="4490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TRANSGENDER</a:t>
            </a:r>
          </a:p>
        </p:txBody>
      </p:sp>
    </p:spTree>
    <p:extLst>
      <p:ext uri="{BB962C8B-B14F-4D97-AF65-F5344CB8AC3E}">
        <p14:creationId xmlns:p14="http://schemas.microsoft.com/office/powerpoint/2010/main" val="380491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D8FE4-ED38-16D0-271B-0E1C7449C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1478" r="46469" b="1478"/>
          <a:stretch/>
        </p:blipFill>
        <p:spPr>
          <a:xfrm>
            <a:off x="3924300" y="1247605"/>
            <a:ext cx="4343400" cy="4362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14CD8A-2C30-4148-0A79-E063C7D01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28409" r="20469"/>
          <a:stretch/>
        </p:blipFill>
        <p:spPr>
          <a:xfrm>
            <a:off x="3558539" y="0"/>
            <a:ext cx="5074921" cy="1402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5F8E0-131E-3AC5-E9ED-3809C3DC2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10" y="1585685"/>
            <a:ext cx="5531580" cy="36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3C57F9-8CBE-ED31-A31A-BE94B6038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10" y="1585685"/>
            <a:ext cx="5531580" cy="3686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3CB252-0559-B4C4-3CED-DFF286F77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69" y="1524644"/>
            <a:ext cx="5531580" cy="3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3B01D-390B-F88B-DE27-785526CDC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4216" y="1333017"/>
            <a:ext cx="5531580" cy="3686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81DC2-2A6F-4132-92DE-C3345537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09" y="1333017"/>
            <a:ext cx="5531580" cy="3717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A6D77-E6C7-ADF5-91CA-1C23FBA5F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466" y="1333017"/>
            <a:ext cx="4570102" cy="3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5D0DE-8EFE-00D2-9730-114592144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977" y="1570404"/>
            <a:ext cx="5531580" cy="3717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476EFC-20E9-3A3B-FF06-4A1BFA30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17" y="1570404"/>
            <a:ext cx="4570102" cy="3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2E8D79-7292-1B5D-99FA-C61CD7FE3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0223"/>
            <a:ext cx="7496175" cy="4527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0AAB1-811C-1081-0346-D9F3F50C8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5" y="2330222"/>
            <a:ext cx="4695825" cy="4527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B20DE-234D-6558-999F-0D4E5B9063DC}"/>
              </a:ext>
            </a:extLst>
          </p:cNvPr>
          <p:cNvSpPr txBox="1"/>
          <p:nvPr/>
        </p:nvSpPr>
        <p:spPr>
          <a:xfrm>
            <a:off x="975360" y="1622336"/>
            <a:ext cx="390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Ottoman Empire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FC6C4-8339-C683-3A06-F7AA900936A3}"/>
              </a:ext>
            </a:extLst>
          </p:cNvPr>
          <p:cNvSpPr txBox="1"/>
          <p:nvPr/>
        </p:nvSpPr>
        <p:spPr>
          <a:xfrm>
            <a:off x="7893367" y="1622336"/>
            <a:ext cx="390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Mughal Empire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A9D12-00F2-0AC0-448A-0C77F5C5D83C}"/>
              </a:ext>
            </a:extLst>
          </p:cNvPr>
          <p:cNvSpPr txBox="1"/>
          <p:nvPr/>
        </p:nvSpPr>
        <p:spPr>
          <a:xfrm>
            <a:off x="975360" y="259080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Intersex &amp; Muslim Monarch</a:t>
            </a:r>
          </a:p>
        </p:txBody>
      </p:sp>
    </p:spTree>
    <p:extLst>
      <p:ext uri="{BB962C8B-B14F-4D97-AF65-F5344CB8AC3E}">
        <p14:creationId xmlns:p14="http://schemas.microsoft.com/office/powerpoint/2010/main" val="125496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duction_id_4498111 (720p)">
            <a:hlinkClick r:id="" action="ppaction://media"/>
            <a:extLst>
              <a:ext uri="{FF2B5EF4-FFF2-40B4-BE49-F238E27FC236}">
                <a16:creationId xmlns:a16="http://schemas.microsoft.com/office/drawing/2014/main" id="{15D0B1A9-7E5C-9670-6AB5-6B6B8612FE6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4910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5240"/>
            <a:ext cx="12192000" cy="69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0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CFE370-2786-FC12-4C0E-F5DD1B80990F}"/>
              </a:ext>
            </a:extLst>
          </p:cNvPr>
          <p:cNvSpPr txBox="1"/>
          <p:nvPr/>
        </p:nvSpPr>
        <p:spPr>
          <a:xfrm>
            <a:off x="518160" y="1074509"/>
            <a:ext cx="109880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Presented By:</a:t>
            </a:r>
          </a:p>
          <a:p>
            <a:endParaRPr lang="en-US" sz="5400" b="1" dirty="0">
              <a:solidFill>
                <a:schemeClr val="bg1"/>
              </a:solidFill>
            </a:endParaRPr>
          </a:p>
          <a:p>
            <a:r>
              <a:rPr lang="en-US" sz="4800" b="1" dirty="0">
                <a:solidFill>
                  <a:schemeClr val="bg1"/>
                </a:solidFill>
              </a:rPr>
              <a:t>Syed Hannan Ali			BCSF22M533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Bisma Hussain 			BCSF22M510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Talha Rashid				BCSF22M539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Bacha Hussain				BCSF22M558</a:t>
            </a:r>
          </a:p>
        </p:txBody>
      </p:sp>
    </p:spTree>
    <p:extLst>
      <p:ext uri="{BB962C8B-B14F-4D97-AF65-F5344CB8AC3E}">
        <p14:creationId xmlns:p14="http://schemas.microsoft.com/office/powerpoint/2010/main" val="80260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99E02-0CE2-4419-51FC-C10656F19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86" y="7961"/>
            <a:ext cx="12206186" cy="68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63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9A231-F47F-95F6-3456-0DEDE5132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9A231-F47F-95F6-3456-0DEDE5132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2BBC1D-F986-3D1D-CB28-59EB7E558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487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71B8F-A916-2E78-1203-F9D0D6265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533"/>
            <a:ext cx="12192000" cy="63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5832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B6CF0-064F-FA6B-7620-89A745D0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66675"/>
            <a:ext cx="100012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614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F357C-CBC1-E254-B32C-56BAB1A0C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EF6EB-FDAA-2036-9D9B-AB92F35DDE8E}"/>
              </a:ext>
            </a:extLst>
          </p:cNvPr>
          <p:cNvSpPr txBox="1"/>
          <p:nvPr/>
        </p:nvSpPr>
        <p:spPr>
          <a:xfrm>
            <a:off x="358140" y="4061460"/>
            <a:ext cx="5379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5C86C7-9747-AEDD-2EAB-246EFB081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DF2F7E-5FE8-A2D5-3F21-F1F7A03E0AFF}"/>
              </a:ext>
            </a:extLst>
          </p:cNvPr>
          <p:cNvSpPr txBox="1"/>
          <p:nvPr/>
        </p:nvSpPr>
        <p:spPr>
          <a:xfrm>
            <a:off x="3522345" y="1996650"/>
            <a:ext cx="5147310" cy="1432351"/>
          </a:xfrm>
          <a:custGeom>
            <a:avLst/>
            <a:gdLst/>
            <a:ahLst/>
            <a:cxnLst/>
            <a:rect l="l" t="t" r="r" b="b"/>
            <a:pathLst>
              <a:path w="7467600" h="1981200">
                <a:moveTo>
                  <a:pt x="3071413" y="888175"/>
                </a:moveTo>
                <a:lnTo>
                  <a:pt x="3071687" y="888175"/>
                </a:lnTo>
                <a:lnTo>
                  <a:pt x="3121903" y="1039096"/>
                </a:lnTo>
                <a:lnTo>
                  <a:pt x="3021197" y="1039096"/>
                </a:lnTo>
                <a:close/>
                <a:moveTo>
                  <a:pt x="1347388" y="888175"/>
                </a:moveTo>
                <a:lnTo>
                  <a:pt x="1347662" y="888175"/>
                </a:lnTo>
                <a:lnTo>
                  <a:pt x="1397878" y="1039096"/>
                </a:lnTo>
                <a:lnTo>
                  <a:pt x="1297172" y="1039096"/>
                </a:lnTo>
                <a:close/>
                <a:moveTo>
                  <a:pt x="2492109" y="876102"/>
                </a:moveTo>
                <a:lnTo>
                  <a:pt x="2522842" y="876102"/>
                </a:lnTo>
                <a:cubicBezTo>
                  <a:pt x="2530342" y="876102"/>
                  <a:pt x="2537614" y="876605"/>
                  <a:pt x="2544657" y="877611"/>
                </a:cubicBezTo>
                <a:cubicBezTo>
                  <a:pt x="2551700" y="878617"/>
                  <a:pt x="2558422" y="881041"/>
                  <a:pt x="2564825" y="884883"/>
                </a:cubicBezTo>
                <a:cubicBezTo>
                  <a:pt x="2571228" y="888724"/>
                  <a:pt x="2576624" y="894670"/>
                  <a:pt x="2581015" y="902719"/>
                </a:cubicBezTo>
                <a:cubicBezTo>
                  <a:pt x="2585405" y="910768"/>
                  <a:pt x="2587600" y="921012"/>
                  <a:pt x="2587600" y="933452"/>
                </a:cubicBezTo>
                <a:cubicBezTo>
                  <a:pt x="2587600" y="942598"/>
                  <a:pt x="2586320" y="951059"/>
                  <a:pt x="2583759" y="958834"/>
                </a:cubicBezTo>
                <a:cubicBezTo>
                  <a:pt x="2581198" y="966609"/>
                  <a:pt x="2577448" y="973286"/>
                  <a:pt x="2572508" y="978865"/>
                </a:cubicBezTo>
                <a:cubicBezTo>
                  <a:pt x="2567569" y="984445"/>
                  <a:pt x="2561212" y="988789"/>
                  <a:pt x="2553437" y="991899"/>
                </a:cubicBezTo>
                <a:cubicBezTo>
                  <a:pt x="2545663" y="995009"/>
                  <a:pt x="2536013" y="996564"/>
                  <a:pt x="2524488" y="996564"/>
                </a:cubicBezTo>
                <a:lnTo>
                  <a:pt x="2492109" y="996564"/>
                </a:lnTo>
                <a:close/>
                <a:moveTo>
                  <a:pt x="4496284" y="873358"/>
                </a:moveTo>
                <a:cubicBezTo>
                  <a:pt x="4513846" y="873358"/>
                  <a:pt x="4528480" y="876330"/>
                  <a:pt x="4540188" y="882276"/>
                </a:cubicBezTo>
                <a:cubicBezTo>
                  <a:pt x="4551896" y="888221"/>
                  <a:pt x="4561271" y="896636"/>
                  <a:pt x="4568314" y="907521"/>
                </a:cubicBezTo>
                <a:cubicBezTo>
                  <a:pt x="4575357" y="918405"/>
                  <a:pt x="4580342" y="931485"/>
                  <a:pt x="4583269" y="946760"/>
                </a:cubicBezTo>
                <a:cubicBezTo>
                  <a:pt x="4586196" y="962035"/>
                  <a:pt x="4587660" y="979002"/>
                  <a:pt x="4587660" y="997662"/>
                </a:cubicBezTo>
                <a:cubicBezTo>
                  <a:pt x="4587660" y="1014675"/>
                  <a:pt x="4586150" y="1030727"/>
                  <a:pt x="4583132" y="1045819"/>
                </a:cubicBezTo>
                <a:cubicBezTo>
                  <a:pt x="4580114" y="1060911"/>
                  <a:pt x="4574946" y="1074128"/>
                  <a:pt x="4567628" y="1085470"/>
                </a:cubicBezTo>
                <a:cubicBezTo>
                  <a:pt x="4560311" y="1096812"/>
                  <a:pt x="4550707" y="1105776"/>
                  <a:pt x="4538816" y="1112362"/>
                </a:cubicBezTo>
                <a:cubicBezTo>
                  <a:pt x="4526925" y="1118947"/>
                  <a:pt x="4512108" y="1122240"/>
                  <a:pt x="4494363" y="1122240"/>
                </a:cubicBezTo>
                <a:cubicBezTo>
                  <a:pt x="4476619" y="1122240"/>
                  <a:pt x="4461892" y="1119359"/>
                  <a:pt x="4450184" y="1113596"/>
                </a:cubicBezTo>
                <a:cubicBezTo>
                  <a:pt x="4438477" y="1107834"/>
                  <a:pt x="4429147" y="1099465"/>
                  <a:pt x="4422195" y="1088489"/>
                </a:cubicBezTo>
                <a:cubicBezTo>
                  <a:pt x="4415244" y="1077513"/>
                  <a:pt x="4410305" y="1064296"/>
                  <a:pt x="4407378" y="1048838"/>
                </a:cubicBezTo>
                <a:cubicBezTo>
                  <a:pt x="4404451" y="1033380"/>
                  <a:pt x="4402987" y="1015955"/>
                  <a:pt x="4402987" y="996564"/>
                </a:cubicBezTo>
                <a:cubicBezTo>
                  <a:pt x="4402987" y="979917"/>
                  <a:pt x="4404496" y="964139"/>
                  <a:pt x="4407515" y="949230"/>
                </a:cubicBezTo>
                <a:cubicBezTo>
                  <a:pt x="4410533" y="934321"/>
                  <a:pt x="4415701" y="921286"/>
                  <a:pt x="4423019" y="910127"/>
                </a:cubicBezTo>
                <a:cubicBezTo>
                  <a:pt x="4430336" y="898968"/>
                  <a:pt x="4439940" y="890050"/>
                  <a:pt x="4451831" y="883373"/>
                </a:cubicBezTo>
                <a:cubicBezTo>
                  <a:pt x="4463722" y="876696"/>
                  <a:pt x="4478539" y="873358"/>
                  <a:pt x="4496284" y="873358"/>
                </a:cubicBezTo>
                <a:close/>
                <a:moveTo>
                  <a:pt x="5081295" y="820398"/>
                </a:moveTo>
                <a:cubicBezTo>
                  <a:pt x="5079465" y="820398"/>
                  <a:pt x="5077910" y="820901"/>
                  <a:pt x="5076630" y="821907"/>
                </a:cubicBezTo>
                <a:cubicBezTo>
                  <a:pt x="5075349" y="822913"/>
                  <a:pt x="5074252" y="824560"/>
                  <a:pt x="5073337" y="826847"/>
                </a:cubicBezTo>
                <a:cubicBezTo>
                  <a:pt x="5072422" y="829133"/>
                  <a:pt x="5071736" y="832197"/>
                  <a:pt x="5071279" y="836039"/>
                </a:cubicBezTo>
                <a:cubicBezTo>
                  <a:pt x="5070822" y="839881"/>
                  <a:pt x="5070593" y="844545"/>
                  <a:pt x="5070593" y="850033"/>
                </a:cubicBezTo>
                <a:cubicBezTo>
                  <a:pt x="5070593" y="855339"/>
                  <a:pt x="5070822" y="859866"/>
                  <a:pt x="5071279" y="863616"/>
                </a:cubicBezTo>
                <a:cubicBezTo>
                  <a:pt x="5071736" y="867366"/>
                  <a:pt x="5072422" y="870385"/>
                  <a:pt x="5073337" y="872672"/>
                </a:cubicBezTo>
                <a:cubicBezTo>
                  <a:pt x="5074252" y="874958"/>
                  <a:pt x="5075349" y="876650"/>
                  <a:pt x="5076630" y="877748"/>
                </a:cubicBezTo>
                <a:cubicBezTo>
                  <a:pt x="5077910" y="878846"/>
                  <a:pt x="5079465" y="879394"/>
                  <a:pt x="5081295" y="879394"/>
                </a:cubicBezTo>
                <a:lnTo>
                  <a:pt x="5170201" y="879394"/>
                </a:lnTo>
                <a:lnTo>
                  <a:pt x="5170201" y="1165596"/>
                </a:lnTo>
                <a:cubicBezTo>
                  <a:pt x="5170201" y="1167425"/>
                  <a:pt x="5170795" y="1169071"/>
                  <a:pt x="5171984" y="1170535"/>
                </a:cubicBezTo>
                <a:cubicBezTo>
                  <a:pt x="5173174" y="1171998"/>
                  <a:pt x="5175140" y="1173187"/>
                  <a:pt x="5177884" y="1174102"/>
                </a:cubicBezTo>
                <a:cubicBezTo>
                  <a:pt x="5180628" y="1175017"/>
                  <a:pt x="5184333" y="1175748"/>
                  <a:pt x="5188997" y="1176297"/>
                </a:cubicBezTo>
                <a:cubicBezTo>
                  <a:pt x="5193662" y="1176846"/>
                  <a:pt x="5199470" y="1177120"/>
                  <a:pt x="5206422" y="1177120"/>
                </a:cubicBezTo>
                <a:cubicBezTo>
                  <a:pt x="5213374" y="1177120"/>
                  <a:pt x="5219182" y="1176846"/>
                  <a:pt x="5223846" y="1176297"/>
                </a:cubicBezTo>
                <a:cubicBezTo>
                  <a:pt x="5228511" y="1175748"/>
                  <a:pt x="5232216" y="1175017"/>
                  <a:pt x="5234960" y="1174102"/>
                </a:cubicBezTo>
                <a:cubicBezTo>
                  <a:pt x="5237704" y="1173187"/>
                  <a:pt x="5239670" y="1171998"/>
                  <a:pt x="5240859" y="1170535"/>
                </a:cubicBezTo>
                <a:cubicBezTo>
                  <a:pt x="5242049" y="1169071"/>
                  <a:pt x="5242643" y="1167425"/>
                  <a:pt x="5242643" y="1165596"/>
                </a:cubicBezTo>
                <a:lnTo>
                  <a:pt x="5242643" y="879394"/>
                </a:lnTo>
                <a:lnTo>
                  <a:pt x="5331549" y="879394"/>
                </a:lnTo>
                <a:cubicBezTo>
                  <a:pt x="5333196" y="879394"/>
                  <a:pt x="5334705" y="878846"/>
                  <a:pt x="5336077" y="877748"/>
                </a:cubicBezTo>
                <a:cubicBezTo>
                  <a:pt x="5337449" y="876650"/>
                  <a:pt x="5338592" y="874958"/>
                  <a:pt x="5339507" y="872672"/>
                </a:cubicBezTo>
                <a:cubicBezTo>
                  <a:pt x="5340422" y="870385"/>
                  <a:pt x="5341108" y="867366"/>
                  <a:pt x="5341565" y="863616"/>
                </a:cubicBezTo>
                <a:cubicBezTo>
                  <a:pt x="5342022" y="859866"/>
                  <a:pt x="5342251" y="855339"/>
                  <a:pt x="5342251" y="850033"/>
                </a:cubicBezTo>
                <a:cubicBezTo>
                  <a:pt x="5342251" y="844545"/>
                  <a:pt x="5342022" y="839881"/>
                  <a:pt x="5341565" y="836039"/>
                </a:cubicBezTo>
                <a:cubicBezTo>
                  <a:pt x="5341108" y="832197"/>
                  <a:pt x="5340422" y="829133"/>
                  <a:pt x="5339507" y="826847"/>
                </a:cubicBezTo>
                <a:cubicBezTo>
                  <a:pt x="5338592" y="824560"/>
                  <a:pt x="5337449" y="822913"/>
                  <a:pt x="5336077" y="821907"/>
                </a:cubicBezTo>
                <a:cubicBezTo>
                  <a:pt x="5334705" y="820901"/>
                  <a:pt x="5333196" y="820398"/>
                  <a:pt x="5331549" y="820398"/>
                </a:cubicBezTo>
                <a:close/>
                <a:moveTo>
                  <a:pt x="4746394" y="820398"/>
                </a:moveTo>
                <a:cubicBezTo>
                  <a:pt x="4740357" y="820398"/>
                  <a:pt x="4735281" y="822182"/>
                  <a:pt x="4731165" y="825749"/>
                </a:cubicBezTo>
                <a:cubicBezTo>
                  <a:pt x="4727049" y="829316"/>
                  <a:pt x="4724991" y="835124"/>
                  <a:pt x="4724991" y="843173"/>
                </a:cubicBezTo>
                <a:lnTo>
                  <a:pt x="4724991" y="1165047"/>
                </a:lnTo>
                <a:cubicBezTo>
                  <a:pt x="4724991" y="1167059"/>
                  <a:pt x="4725585" y="1168797"/>
                  <a:pt x="4726774" y="1170260"/>
                </a:cubicBezTo>
                <a:cubicBezTo>
                  <a:pt x="4727964" y="1171724"/>
                  <a:pt x="4729930" y="1172959"/>
                  <a:pt x="4732674" y="1173965"/>
                </a:cubicBezTo>
                <a:cubicBezTo>
                  <a:pt x="4735418" y="1174971"/>
                  <a:pt x="4739123" y="1175748"/>
                  <a:pt x="4743787" y="1176297"/>
                </a:cubicBezTo>
                <a:cubicBezTo>
                  <a:pt x="4748452" y="1176846"/>
                  <a:pt x="4754260" y="1177120"/>
                  <a:pt x="4761212" y="1177120"/>
                </a:cubicBezTo>
                <a:cubicBezTo>
                  <a:pt x="4768346" y="1177120"/>
                  <a:pt x="4774200" y="1176846"/>
                  <a:pt x="4778774" y="1176297"/>
                </a:cubicBezTo>
                <a:cubicBezTo>
                  <a:pt x="4783347" y="1175748"/>
                  <a:pt x="4787051" y="1174971"/>
                  <a:pt x="4789887" y="1173965"/>
                </a:cubicBezTo>
                <a:cubicBezTo>
                  <a:pt x="4792722" y="1172959"/>
                  <a:pt x="4794689" y="1171724"/>
                  <a:pt x="4795787" y="1170260"/>
                </a:cubicBezTo>
                <a:cubicBezTo>
                  <a:pt x="4796884" y="1168797"/>
                  <a:pt x="4797433" y="1167059"/>
                  <a:pt x="4797433" y="1165047"/>
                </a:cubicBezTo>
                <a:lnTo>
                  <a:pt x="4797433" y="1032785"/>
                </a:lnTo>
                <a:lnTo>
                  <a:pt x="4906370" y="1032785"/>
                </a:lnTo>
                <a:cubicBezTo>
                  <a:pt x="4908017" y="1032785"/>
                  <a:pt x="4909480" y="1032282"/>
                  <a:pt x="4910761" y="1031276"/>
                </a:cubicBezTo>
                <a:cubicBezTo>
                  <a:pt x="4912041" y="1030270"/>
                  <a:pt x="4913185" y="1028578"/>
                  <a:pt x="4914191" y="1026199"/>
                </a:cubicBezTo>
                <a:cubicBezTo>
                  <a:pt x="4915197" y="1023821"/>
                  <a:pt x="4915929" y="1020803"/>
                  <a:pt x="4916386" y="1017144"/>
                </a:cubicBezTo>
                <a:cubicBezTo>
                  <a:pt x="4916843" y="1013486"/>
                  <a:pt x="4917072" y="1008912"/>
                  <a:pt x="4917072" y="1003424"/>
                </a:cubicBezTo>
                <a:cubicBezTo>
                  <a:pt x="4917072" y="997936"/>
                  <a:pt x="4916843" y="993363"/>
                  <a:pt x="4916386" y="989704"/>
                </a:cubicBezTo>
                <a:cubicBezTo>
                  <a:pt x="4915929" y="986045"/>
                  <a:pt x="4915197" y="983118"/>
                  <a:pt x="4914191" y="980923"/>
                </a:cubicBezTo>
                <a:cubicBezTo>
                  <a:pt x="4913185" y="978728"/>
                  <a:pt x="4912041" y="977173"/>
                  <a:pt x="4910761" y="976258"/>
                </a:cubicBezTo>
                <a:cubicBezTo>
                  <a:pt x="4909480" y="975344"/>
                  <a:pt x="4908017" y="974886"/>
                  <a:pt x="4906370" y="974886"/>
                </a:cubicBezTo>
                <a:lnTo>
                  <a:pt x="4797433" y="974886"/>
                </a:lnTo>
                <a:lnTo>
                  <a:pt x="4797433" y="879394"/>
                </a:lnTo>
                <a:lnTo>
                  <a:pt x="4913505" y="879394"/>
                </a:lnTo>
                <a:cubicBezTo>
                  <a:pt x="4915151" y="879394"/>
                  <a:pt x="4916615" y="878846"/>
                  <a:pt x="4917895" y="877748"/>
                </a:cubicBezTo>
                <a:cubicBezTo>
                  <a:pt x="4919176" y="876650"/>
                  <a:pt x="4920319" y="875004"/>
                  <a:pt x="4921325" y="872809"/>
                </a:cubicBezTo>
                <a:cubicBezTo>
                  <a:pt x="4922331" y="870614"/>
                  <a:pt x="4923063" y="867641"/>
                  <a:pt x="4923521" y="863891"/>
                </a:cubicBezTo>
                <a:cubicBezTo>
                  <a:pt x="4923978" y="860141"/>
                  <a:pt x="4924207" y="855521"/>
                  <a:pt x="4924207" y="850033"/>
                </a:cubicBezTo>
                <a:cubicBezTo>
                  <a:pt x="4924207" y="844545"/>
                  <a:pt x="4923978" y="839881"/>
                  <a:pt x="4923521" y="836039"/>
                </a:cubicBezTo>
                <a:cubicBezTo>
                  <a:pt x="4923063" y="832197"/>
                  <a:pt x="4922331" y="829133"/>
                  <a:pt x="4921325" y="826847"/>
                </a:cubicBezTo>
                <a:cubicBezTo>
                  <a:pt x="4920319" y="824560"/>
                  <a:pt x="4919176" y="822913"/>
                  <a:pt x="4917895" y="821907"/>
                </a:cubicBezTo>
                <a:cubicBezTo>
                  <a:pt x="4916615" y="820901"/>
                  <a:pt x="4915151" y="820398"/>
                  <a:pt x="4913505" y="820398"/>
                </a:cubicBezTo>
                <a:close/>
                <a:moveTo>
                  <a:pt x="3974869" y="820398"/>
                </a:moveTo>
                <a:cubicBezTo>
                  <a:pt x="3968832" y="820398"/>
                  <a:pt x="3963756" y="822182"/>
                  <a:pt x="3959640" y="825749"/>
                </a:cubicBezTo>
                <a:cubicBezTo>
                  <a:pt x="3955524" y="829316"/>
                  <a:pt x="3953466" y="835124"/>
                  <a:pt x="3953466" y="843173"/>
                </a:cubicBezTo>
                <a:lnTo>
                  <a:pt x="3953466" y="1152699"/>
                </a:lnTo>
                <a:cubicBezTo>
                  <a:pt x="3953466" y="1160748"/>
                  <a:pt x="3955524" y="1166556"/>
                  <a:pt x="3959640" y="1170123"/>
                </a:cubicBezTo>
                <a:cubicBezTo>
                  <a:pt x="3963756" y="1173690"/>
                  <a:pt x="3968832" y="1175474"/>
                  <a:pt x="3974869" y="1175474"/>
                </a:cubicBezTo>
                <a:lnTo>
                  <a:pt x="4153230" y="1175474"/>
                </a:lnTo>
                <a:cubicBezTo>
                  <a:pt x="4154877" y="1175474"/>
                  <a:pt x="4156386" y="1174971"/>
                  <a:pt x="4157758" y="1173965"/>
                </a:cubicBezTo>
                <a:cubicBezTo>
                  <a:pt x="4159130" y="1172959"/>
                  <a:pt x="4160273" y="1171358"/>
                  <a:pt x="4161188" y="1169163"/>
                </a:cubicBezTo>
                <a:cubicBezTo>
                  <a:pt x="4162103" y="1166968"/>
                  <a:pt x="4162789" y="1164086"/>
                  <a:pt x="4163246" y="1160519"/>
                </a:cubicBezTo>
                <a:cubicBezTo>
                  <a:pt x="4163703" y="1156952"/>
                  <a:pt x="4163932" y="1152516"/>
                  <a:pt x="4163932" y="1147211"/>
                </a:cubicBezTo>
                <a:cubicBezTo>
                  <a:pt x="4163932" y="1141906"/>
                  <a:pt x="4163703" y="1137469"/>
                  <a:pt x="4163246" y="1133902"/>
                </a:cubicBezTo>
                <a:cubicBezTo>
                  <a:pt x="4162789" y="1130335"/>
                  <a:pt x="4162103" y="1127454"/>
                  <a:pt x="4161188" y="1125259"/>
                </a:cubicBezTo>
                <a:cubicBezTo>
                  <a:pt x="4160273" y="1123063"/>
                  <a:pt x="4159130" y="1121463"/>
                  <a:pt x="4157758" y="1120456"/>
                </a:cubicBezTo>
                <a:cubicBezTo>
                  <a:pt x="4156386" y="1119450"/>
                  <a:pt x="4154877" y="1118947"/>
                  <a:pt x="4153230" y="1118947"/>
                </a:cubicBezTo>
                <a:lnTo>
                  <a:pt x="4025359" y="1118947"/>
                </a:lnTo>
                <a:lnTo>
                  <a:pt x="4025359" y="1018791"/>
                </a:lnTo>
                <a:lnTo>
                  <a:pt x="4132650" y="1018791"/>
                </a:lnTo>
                <a:cubicBezTo>
                  <a:pt x="4134297" y="1018791"/>
                  <a:pt x="4135806" y="1018333"/>
                  <a:pt x="4137178" y="1017419"/>
                </a:cubicBezTo>
                <a:cubicBezTo>
                  <a:pt x="4138550" y="1016504"/>
                  <a:pt x="4139693" y="1014995"/>
                  <a:pt x="4140608" y="1012891"/>
                </a:cubicBezTo>
                <a:cubicBezTo>
                  <a:pt x="4141523" y="1010787"/>
                  <a:pt x="4142209" y="1007997"/>
                  <a:pt x="4142666" y="1004522"/>
                </a:cubicBezTo>
                <a:cubicBezTo>
                  <a:pt x="4143123" y="1001046"/>
                  <a:pt x="4143352" y="996656"/>
                  <a:pt x="4143352" y="991350"/>
                </a:cubicBezTo>
                <a:cubicBezTo>
                  <a:pt x="4143352" y="986228"/>
                  <a:pt x="4143123" y="981884"/>
                  <a:pt x="4142666" y="978316"/>
                </a:cubicBezTo>
                <a:cubicBezTo>
                  <a:pt x="4142209" y="974749"/>
                  <a:pt x="4141523" y="971914"/>
                  <a:pt x="4140608" y="969810"/>
                </a:cubicBezTo>
                <a:cubicBezTo>
                  <a:pt x="4139693" y="967706"/>
                  <a:pt x="4138550" y="966151"/>
                  <a:pt x="4137178" y="965145"/>
                </a:cubicBezTo>
                <a:cubicBezTo>
                  <a:pt x="4135806" y="964139"/>
                  <a:pt x="4134297" y="963636"/>
                  <a:pt x="4132650" y="963636"/>
                </a:cubicBezTo>
                <a:lnTo>
                  <a:pt x="4025359" y="963636"/>
                </a:lnTo>
                <a:lnTo>
                  <a:pt x="4025359" y="876925"/>
                </a:lnTo>
                <a:lnTo>
                  <a:pt x="4152133" y="876925"/>
                </a:lnTo>
                <a:cubicBezTo>
                  <a:pt x="4153779" y="876925"/>
                  <a:pt x="4155243" y="876422"/>
                  <a:pt x="4156523" y="875416"/>
                </a:cubicBezTo>
                <a:cubicBezTo>
                  <a:pt x="4157804" y="874410"/>
                  <a:pt x="4158901" y="872809"/>
                  <a:pt x="4159816" y="870614"/>
                </a:cubicBezTo>
                <a:cubicBezTo>
                  <a:pt x="4160731" y="868418"/>
                  <a:pt x="4161417" y="865537"/>
                  <a:pt x="4161874" y="861970"/>
                </a:cubicBezTo>
                <a:cubicBezTo>
                  <a:pt x="4162331" y="858403"/>
                  <a:pt x="4162560" y="854058"/>
                  <a:pt x="4162560" y="848936"/>
                </a:cubicBezTo>
                <a:cubicBezTo>
                  <a:pt x="4162560" y="843448"/>
                  <a:pt x="4162331" y="838920"/>
                  <a:pt x="4161874" y="835353"/>
                </a:cubicBezTo>
                <a:cubicBezTo>
                  <a:pt x="4161417" y="831786"/>
                  <a:pt x="4160731" y="828859"/>
                  <a:pt x="4159816" y="826572"/>
                </a:cubicBezTo>
                <a:cubicBezTo>
                  <a:pt x="4158901" y="824285"/>
                  <a:pt x="4157804" y="822685"/>
                  <a:pt x="4156523" y="821770"/>
                </a:cubicBezTo>
                <a:cubicBezTo>
                  <a:pt x="4155243" y="820855"/>
                  <a:pt x="4153779" y="820398"/>
                  <a:pt x="4152133" y="820398"/>
                </a:cubicBezTo>
                <a:close/>
                <a:moveTo>
                  <a:pt x="2690520" y="820398"/>
                </a:moveTo>
                <a:cubicBezTo>
                  <a:pt x="2688690" y="820398"/>
                  <a:pt x="2687135" y="820901"/>
                  <a:pt x="2685855" y="821907"/>
                </a:cubicBezTo>
                <a:cubicBezTo>
                  <a:pt x="2684574" y="822913"/>
                  <a:pt x="2683477" y="824560"/>
                  <a:pt x="2682562" y="826847"/>
                </a:cubicBezTo>
                <a:cubicBezTo>
                  <a:pt x="2681647" y="829133"/>
                  <a:pt x="2680961" y="832197"/>
                  <a:pt x="2680504" y="836039"/>
                </a:cubicBezTo>
                <a:cubicBezTo>
                  <a:pt x="2680047" y="839881"/>
                  <a:pt x="2679818" y="844545"/>
                  <a:pt x="2679818" y="850033"/>
                </a:cubicBezTo>
                <a:cubicBezTo>
                  <a:pt x="2679818" y="855339"/>
                  <a:pt x="2680047" y="859866"/>
                  <a:pt x="2680504" y="863616"/>
                </a:cubicBezTo>
                <a:cubicBezTo>
                  <a:pt x="2680961" y="867366"/>
                  <a:pt x="2681647" y="870385"/>
                  <a:pt x="2682562" y="872672"/>
                </a:cubicBezTo>
                <a:cubicBezTo>
                  <a:pt x="2683477" y="874958"/>
                  <a:pt x="2684574" y="876650"/>
                  <a:pt x="2685855" y="877748"/>
                </a:cubicBezTo>
                <a:cubicBezTo>
                  <a:pt x="2687135" y="878846"/>
                  <a:pt x="2688690" y="879394"/>
                  <a:pt x="2690520" y="879394"/>
                </a:cubicBezTo>
                <a:lnTo>
                  <a:pt x="2779426" y="879394"/>
                </a:lnTo>
                <a:lnTo>
                  <a:pt x="2779426" y="1165596"/>
                </a:lnTo>
                <a:cubicBezTo>
                  <a:pt x="2779426" y="1167425"/>
                  <a:pt x="2780020" y="1169071"/>
                  <a:pt x="2781210" y="1170535"/>
                </a:cubicBezTo>
                <a:cubicBezTo>
                  <a:pt x="2782399" y="1171998"/>
                  <a:pt x="2784365" y="1173187"/>
                  <a:pt x="2787109" y="1174102"/>
                </a:cubicBezTo>
                <a:cubicBezTo>
                  <a:pt x="2789853" y="1175017"/>
                  <a:pt x="2793558" y="1175748"/>
                  <a:pt x="2798222" y="1176297"/>
                </a:cubicBezTo>
                <a:cubicBezTo>
                  <a:pt x="2802887" y="1176846"/>
                  <a:pt x="2808695" y="1177120"/>
                  <a:pt x="2815647" y="1177120"/>
                </a:cubicBezTo>
                <a:cubicBezTo>
                  <a:pt x="2822599" y="1177120"/>
                  <a:pt x="2828407" y="1176846"/>
                  <a:pt x="2833072" y="1176297"/>
                </a:cubicBezTo>
                <a:cubicBezTo>
                  <a:pt x="2837736" y="1175748"/>
                  <a:pt x="2841441" y="1175017"/>
                  <a:pt x="2844185" y="1174102"/>
                </a:cubicBezTo>
                <a:cubicBezTo>
                  <a:pt x="2846929" y="1173187"/>
                  <a:pt x="2848895" y="1171998"/>
                  <a:pt x="2850084" y="1170535"/>
                </a:cubicBezTo>
                <a:cubicBezTo>
                  <a:pt x="2851274" y="1169071"/>
                  <a:pt x="2851868" y="1167425"/>
                  <a:pt x="2851868" y="1165596"/>
                </a:cubicBezTo>
                <a:lnTo>
                  <a:pt x="2851868" y="879394"/>
                </a:lnTo>
                <a:lnTo>
                  <a:pt x="2940774" y="879394"/>
                </a:lnTo>
                <a:cubicBezTo>
                  <a:pt x="2942421" y="879394"/>
                  <a:pt x="2943930" y="878846"/>
                  <a:pt x="2945302" y="877748"/>
                </a:cubicBezTo>
                <a:cubicBezTo>
                  <a:pt x="2946674" y="876650"/>
                  <a:pt x="2947817" y="874958"/>
                  <a:pt x="2948732" y="872672"/>
                </a:cubicBezTo>
                <a:cubicBezTo>
                  <a:pt x="2949647" y="870385"/>
                  <a:pt x="2950333" y="867366"/>
                  <a:pt x="2950790" y="863616"/>
                </a:cubicBezTo>
                <a:cubicBezTo>
                  <a:pt x="2951247" y="859866"/>
                  <a:pt x="2951476" y="855339"/>
                  <a:pt x="2951476" y="850033"/>
                </a:cubicBezTo>
                <a:cubicBezTo>
                  <a:pt x="2951476" y="844545"/>
                  <a:pt x="2951247" y="839881"/>
                  <a:pt x="2950790" y="836039"/>
                </a:cubicBezTo>
                <a:cubicBezTo>
                  <a:pt x="2950333" y="832197"/>
                  <a:pt x="2949647" y="829133"/>
                  <a:pt x="2948732" y="826847"/>
                </a:cubicBezTo>
                <a:cubicBezTo>
                  <a:pt x="2947817" y="824560"/>
                  <a:pt x="2946674" y="822913"/>
                  <a:pt x="2945302" y="821907"/>
                </a:cubicBezTo>
                <a:cubicBezTo>
                  <a:pt x="2943930" y="820901"/>
                  <a:pt x="2942421" y="820398"/>
                  <a:pt x="2940774" y="820398"/>
                </a:cubicBezTo>
                <a:close/>
                <a:moveTo>
                  <a:pt x="2444363" y="820398"/>
                </a:moveTo>
                <a:cubicBezTo>
                  <a:pt x="2437045" y="820398"/>
                  <a:pt x="2431146" y="822548"/>
                  <a:pt x="2426664" y="826847"/>
                </a:cubicBezTo>
                <a:cubicBezTo>
                  <a:pt x="2422182" y="831145"/>
                  <a:pt x="2419941" y="837594"/>
                  <a:pt x="2419941" y="846192"/>
                </a:cubicBezTo>
                <a:lnTo>
                  <a:pt x="2419941" y="1165596"/>
                </a:lnTo>
                <a:cubicBezTo>
                  <a:pt x="2419941" y="1167425"/>
                  <a:pt x="2420490" y="1169071"/>
                  <a:pt x="2421587" y="1170535"/>
                </a:cubicBezTo>
                <a:cubicBezTo>
                  <a:pt x="2422685" y="1171998"/>
                  <a:pt x="2424606" y="1173187"/>
                  <a:pt x="2427350" y="1174102"/>
                </a:cubicBezTo>
                <a:cubicBezTo>
                  <a:pt x="2430094" y="1175017"/>
                  <a:pt x="2433798" y="1175748"/>
                  <a:pt x="2438463" y="1176297"/>
                </a:cubicBezTo>
                <a:cubicBezTo>
                  <a:pt x="2443128" y="1176846"/>
                  <a:pt x="2448936" y="1177120"/>
                  <a:pt x="2455888" y="1177120"/>
                </a:cubicBezTo>
                <a:cubicBezTo>
                  <a:pt x="2463022" y="1177120"/>
                  <a:pt x="2468876" y="1176846"/>
                  <a:pt x="2473449" y="1176297"/>
                </a:cubicBezTo>
                <a:cubicBezTo>
                  <a:pt x="2478023" y="1175748"/>
                  <a:pt x="2481681" y="1175017"/>
                  <a:pt x="2484425" y="1174102"/>
                </a:cubicBezTo>
                <a:cubicBezTo>
                  <a:pt x="2487169" y="1173187"/>
                  <a:pt x="2489136" y="1171998"/>
                  <a:pt x="2490325" y="1170535"/>
                </a:cubicBezTo>
                <a:cubicBezTo>
                  <a:pt x="2491514" y="1169071"/>
                  <a:pt x="2492109" y="1167425"/>
                  <a:pt x="2492109" y="1165596"/>
                </a:cubicBezTo>
                <a:lnTo>
                  <a:pt x="2492109" y="1052268"/>
                </a:lnTo>
                <a:lnTo>
                  <a:pt x="2521744" y="1052268"/>
                </a:lnTo>
                <a:cubicBezTo>
                  <a:pt x="2545160" y="1052268"/>
                  <a:pt x="2565511" y="1049524"/>
                  <a:pt x="2582798" y="1044036"/>
                </a:cubicBezTo>
                <a:cubicBezTo>
                  <a:pt x="2600086" y="1038548"/>
                  <a:pt x="2614675" y="1030544"/>
                  <a:pt x="2626566" y="1020025"/>
                </a:cubicBezTo>
                <a:cubicBezTo>
                  <a:pt x="2638456" y="1009507"/>
                  <a:pt x="2647511" y="996564"/>
                  <a:pt x="2653731" y="981198"/>
                </a:cubicBezTo>
                <a:cubicBezTo>
                  <a:pt x="2659951" y="965831"/>
                  <a:pt x="2663061" y="948178"/>
                  <a:pt x="2663061" y="928238"/>
                </a:cubicBezTo>
                <a:cubicBezTo>
                  <a:pt x="2663061" y="913786"/>
                  <a:pt x="2661049" y="900752"/>
                  <a:pt x="2657024" y="889136"/>
                </a:cubicBezTo>
                <a:cubicBezTo>
                  <a:pt x="2653000" y="877519"/>
                  <a:pt x="2647146" y="867366"/>
                  <a:pt x="2639462" y="858677"/>
                </a:cubicBezTo>
                <a:cubicBezTo>
                  <a:pt x="2631779" y="849988"/>
                  <a:pt x="2622495" y="842808"/>
                  <a:pt x="2611611" y="837137"/>
                </a:cubicBezTo>
                <a:cubicBezTo>
                  <a:pt x="2600726" y="831466"/>
                  <a:pt x="2589978" y="827578"/>
                  <a:pt x="2579368" y="825474"/>
                </a:cubicBezTo>
                <a:cubicBezTo>
                  <a:pt x="2568758" y="823371"/>
                  <a:pt x="2559657" y="821999"/>
                  <a:pt x="2552065" y="821358"/>
                </a:cubicBezTo>
                <a:cubicBezTo>
                  <a:pt x="2544474" y="820718"/>
                  <a:pt x="2536470" y="820398"/>
                  <a:pt x="2528055" y="820398"/>
                </a:cubicBezTo>
                <a:close/>
                <a:moveTo>
                  <a:pt x="2165119" y="820398"/>
                </a:moveTo>
                <a:cubicBezTo>
                  <a:pt x="2159082" y="820398"/>
                  <a:pt x="2154006" y="822182"/>
                  <a:pt x="2149890" y="825749"/>
                </a:cubicBezTo>
                <a:cubicBezTo>
                  <a:pt x="2145774" y="829316"/>
                  <a:pt x="2143716" y="835124"/>
                  <a:pt x="2143716" y="843173"/>
                </a:cubicBezTo>
                <a:lnTo>
                  <a:pt x="2143716" y="1152699"/>
                </a:lnTo>
                <a:cubicBezTo>
                  <a:pt x="2143716" y="1160748"/>
                  <a:pt x="2145774" y="1166556"/>
                  <a:pt x="2149890" y="1170123"/>
                </a:cubicBezTo>
                <a:cubicBezTo>
                  <a:pt x="2154006" y="1173690"/>
                  <a:pt x="2159082" y="1175474"/>
                  <a:pt x="2165119" y="1175474"/>
                </a:cubicBezTo>
                <a:lnTo>
                  <a:pt x="2343480" y="1175474"/>
                </a:lnTo>
                <a:cubicBezTo>
                  <a:pt x="2345127" y="1175474"/>
                  <a:pt x="2346636" y="1174971"/>
                  <a:pt x="2348008" y="1173965"/>
                </a:cubicBezTo>
                <a:cubicBezTo>
                  <a:pt x="2349380" y="1172959"/>
                  <a:pt x="2350523" y="1171358"/>
                  <a:pt x="2351438" y="1169163"/>
                </a:cubicBezTo>
                <a:cubicBezTo>
                  <a:pt x="2352353" y="1166968"/>
                  <a:pt x="2353039" y="1164086"/>
                  <a:pt x="2353496" y="1160519"/>
                </a:cubicBezTo>
                <a:cubicBezTo>
                  <a:pt x="2353953" y="1156952"/>
                  <a:pt x="2354182" y="1152516"/>
                  <a:pt x="2354182" y="1147211"/>
                </a:cubicBezTo>
                <a:cubicBezTo>
                  <a:pt x="2354182" y="1141906"/>
                  <a:pt x="2353953" y="1137469"/>
                  <a:pt x="2353496" y="1133902"/>
                </a:cubicBezTo>
                <a:cubicBezTo>
                  <a:pt x="2353039" y="1130335"/>
                  <a:pt x="2352353" y="1127454"/>
                  <a:pt x="2351438" y="1125259"/>
                </a:cubicBezTo>
                <a:cubicBezTo>
                  <a:pt x="2350523" y="1123063"/>
                  <a:pt x="2349380" y="1121463"/>
                  <a:pt x="2348008" y="1120456"/>
                </a:cubicBezTo>
                <a:cubicBezTo>
                  <a:pt x="2346636" y="1119450"/>
                  <a:pt x="2345127" y="1118947"/>
                  <a:pt x="2343480" y="1118947"/>
                </a:cubicBezTo>
                <a:lnTo>
                  <a:pt x="2215609" y="1118947"/>
                </a:lnTo>
                <a:lnTo>
                  <a:pt x="2215609" y="1018791"/>
                </a:lnTo>
                <a:lnTo>
                  <a:pt x="2322900" y="1018791"/>
                </a:lnTo>
                <a:cubicBezTo>
                  <a:pt x="2324547" y="1018791"/>
                  <a:pt x="2326056" y="1018333"/>
                  <a:pt x="2327428" y="1017419"/>
                </a:cubicBezTo>
                <a:cubicBezTo>
                  <a:pt x="2328800" y="1016504"/>
                  <a:pt x="2329943" y="1014995"/>
                  <a:pt x="2330858" y="1012891"/>
                </a:cubicBezTo>
                <a:cubicBezTo>
                  <a:pt x="2331773" y="1010787"/>
                  <a:pt x="2332459" y="1007997"/>
                  <a:pt x="2332916" y="1004522"/>
                </a:cubicBezTo>
                <a:cubicBezTo>
                  <a:pt x="2333373" y="1001046"/>
                  <a:pt x="2333602" y="996656"/>
                  <a:pt x="2333602" y="991350"/>
                </a:cubicBezTo>
                <a:cubicBezTo>
                  <a:pt x="2333602" y="986228"/>
                  <a:pt x="2333373" y="981884"/>
                  <a:pt x="2332916" y="978316"/>
                </a:cubicBezTo>
                <a:cubicBezTo>
                  <a:pt x="2332459" y="974749"/>
                  <a:pt x="2331773" y="971914"/>
                  <a:pt x="2330858" y="969810"/>
                </a:cubicBezTo>
                <a:cubicBezTo>
                  <a:pt x="2329943" y="967706"/>
                  <a:pt x="2328800" y="966151"/>
                  <a:pt x="2327428" y="965145"/>
                </a:cubicBezTo>
                <a:cubicBezTo>
                  <a:pt x="2326056" y="964139"/>
                  <a:pt x="2324547" y="963636"/>
                  <a:pt x="2322900" y="963636"/>
                </a:cubicBezTo>
                <a:lnTo>
                  <a:pt x="2215609" y="963636"/>
                </a:lnTo>
                <a:lnTo>
                  <a:pt x="2215609" y="876925"/>
                </a:lnTo>
                <a:lnTo>
                  <a:pt x="2342383" y="876925"/>
                </a:lnTo>
                <a:cubicBezTo>
                  <a:pt x="2344029" y="876925"/>
                  <a:pt x="2345493" y="876422"/>
                  <a:pt x="2346773" y="875416"/>
                </a:cubicBezTo>
                <a:cubicBezTo>
                  <a:pt x="2348054" y="874410"/>
                  <a:pt x="2349151" y="872809"/>
                  <a:pt x="2350066" y="870614"/>
                </a:cubicBezTo>
                <a:cubicBezTo>
                  <a:pt x="2350981" y="868418"/>
                  <a:pt x="2351667" y="865537"/>
                  <a:pt x="2352124" y="861970"/>
                </a:cubicBezTo>
                <a:cubicBezTo>
                  <a:pt x="2352581" y="858403"/>
                  <a:pt x="2352810" y="854058"/>
                  <a:pt x="2352810" y="848936"/>
                </a:cubicBezTo>
                <a:cubicBezTo>
                  <a:pt x="2352810" y="843448"/>
                  <a:pt x="2352581" y="838920"/>
                  <a:pt x="2352124" y="835353"/>
                </a:cubicBezTo>
                <a:cubicBezTo>
                  <a:pt x="2351667" y="831786"/>
                  <a:pt x="2350981" y="828859"/>
                  <a:pt x="2350066" y="826572"/>
                </a:cubicBezTo>
                <a:cubicBezTo>
                  <a:pt x="2349151" y="824285"/>
                  <a:pt x="2348054" y="822685"/>
                  <a:pt x="2346773" y="821770"/>
                </a:cubicBezTo>
                <a:cubicBezTo>
                  <a:pt x="2345493" y="820855"/>
                  <a:pt x="2344029" y="820398"/>
                  <a:pt x="2342383" y="820398"/>
                </a:cubicBezTo>
                <a:close/>
                <a:moveTo>
                  <a:pt x="3547946" y="819300"/>
                </a:moveTo>
                <a:cubicBezTo>
                  <a:pt x="3541361" y="819300"/>
                  <a:pt x="3535964" y="819529"/>
                  <a:pt x="3531757" y="819986"/>
                </a:cubicBezTo>
                <a:cubicBezTo>
                  <a:pt x="3527549" y="820444"/>
                  <a:pt x="3524165" y="821221"/>
                  <a:pt x="3521604" y="822319"/>
                </a:cubicBezTo>
                <a:cubicBezTo>
                  <a:pt x="3519043" y="823416"/>
                  <a:pt x="3517213" y="824697"/>
                  <a:pt x="3516116" y="826161"/>
                </a:cubicBezTo>
                <a:cubicBezTo>
                  <a:pt x="3515018" y="827624"/>
                  <a:pt x="3514469" y="829270"/>
                  <a:pt x="3514469" y="831100"/>
                </a:cubicBezTo>
                <a:lnTo>
                  <a:pt x="3514469" y="997662"/>
                </a:lnTo>
                <a:cubicBezTo>
                  <a:pt x="3514469" y="1010284"/>
                  <a:pt x="3514607" y="1023547"/>
                  <a:pt x="3514881" y="1037450"/>
                </a:cubicBezTo>
                <a:cubicBezTo>
                  <a:pt x="3515155" y="1051353"/>
                  <a:pt x="3515567" y="1064707"/>
                  <a:pt x="3516116" y="1077513"/>
                </a:cubicBezTo>
                <a:lnTo>
                  <a:pt x="3515841" y="1077513"/>
                </a:lnTo>
                <a:cubicBezTo>
                  <a:pt x="3512549" y="1070195"/>
                  <a:pt x="3509164" y="1062878"/>
                  <a:pt x="3505689" y="1055560"/>
                </a:cubicBezTo>
                <a:cubicBezTo>
                  <a:pt x="3502213" y="1048243"/>
                  <a:pt x="3498645" y="1040789"/>
                  <a:pt x="3494987" y="1033197"/>
                </a:cubicBezTo>
                <a:cubicBezTo>
                  <a:pt x="3491328" y="1025605"/>
                  <a:pt x="3487532" y="1018013"/>
                  <a:pt x="3483599" y="1010421"/>
                </a:cubicBezTo>
                <a:cubicBezTo>
                  <a:pt x="3479666" y="1002830"/>
                  <a:pt x="3475687" y="995101"/>
                  <a:pt x="3471663" y="987234"/>
                </a:cubicBezTo>
                <a:lnTo>
                  <a:pt x="3402513" y="857442"/>
                </a:lnTo>
                <a:cubicBezTo>
                  <a:pt x="3399038" y="850308"/>
                  <a:pt x="3395653" y="844317"/>
                  <a:pt x="3392361" y="839469"/>
                </a:cubicBezTo>
                <a:cubicBezTo>
                  <a:pt x="3389068" y="834621"/>
                  <a:pt x="3385546" y="830825"/>
                  <a:pt x="3381796" y="828081"/>
                </a:cubicBezTo>
                <a:cubicBezTo>
                  <a:pt x="3378046" y="825337"/>
                  <a:pt x="3373793" y="823371"/>
                  <a:pt x="3369036" y="822182"/>
                </a:cubicBezTo>
                <a:cubicBezTo>
                  <a:pt x="3364280" y="820993"/>
                  <a:pt x="3358426" y="820398"/>
                  <a:pt x="3351475" y="820398"/>
                </a:cubicBezTo>
                <a:lnTo>
                  <a:pt x="3312784" y="820398"/>
                </a:lnTo>
                <a:cubicBezTo>
                  <a:pt x="3305467" y="820398"/>
                  <a:pt x="3299293" y="822548"/>
                  <a:pt x="3294262" y="826847"/>
                </a:cubicBezTo>
                <a:cubicBezTo>
                  <a:pt x="3289231" y="831145"/>
                  <a:pt x="3286716" y="837594"/>
                  <a:pt x="3286716" y="846192"/>
                </a:cubicBezTo>
                <a:lnTo>
                  <a:pt x="3286716" y="1165321"/>
                </a:lnTo>
                <a:cubicBezTo>
                  <a:pt x="3286716" y="1167151"/>
                  <a:pt x="3287173" y="1168797"/>
                  <a:pt x="3288088" y="1170260"/>
                </a:cubicBezTo>
                <a:cubicBezTo>
                  <a:pt x="3289003" y="1171724"/>
                  <a:pt x="3290649" y="1172959"/>
                  <a:pt x="3293027" y="1173965"/>
                </a:cubicBezTo>
                <a:cubicBezTo>
                  <a:pt x="3295405" y="1174971"/>
                  <a:pt x="3298698" y="1175748"/>
                  <a:pt x="3302906" y="1176297"/>
                </a:cubicBezTo>
                <a:cubicBezTo>
                  <a:pt x="3307113" y="1176846"/>
                  <a:pt x="3312418" y="1177120"/>
                  <a:pt x="3318821" y="1177120"/>
                </a:cubicBezTo>
                <a:cubicBezTo>
                  <a:pt x="3325407" y="1177120"/>
                  <a:pt x="3330803" y="1176846"/>
                  <a:pt x="3335011" y="1176297"/>
                </a:cubicBezTo>
                <a:cubicBezTo>
                  <a:pt x="3339218" y="1175748"/>
                  <a:pt x="3342557" y="1174971"/>
                  <a:pt x="3345026" y="1173965"/>
                </a:cubicBezTo>
                <a:cubicBezTo>
                  <a:pt x="3347496" y="1172959"/>
                  <a:pt x="3349234" y="1171724"/>
                  <a:pt x="3350240" y="1170260"/>
                </a:cubicBezTo>
                <a:cubicBezTo>
                  <a:pt x="3351246" y="1168797"/>
                  <a:pt x="3351749" y="1167151"/>
                  <a:pt x="3351749" y="1165321"/>
                </a:cubicBezTo>
                <a:lnTo>
                  <a:pt x="3351749" y="979551"/>
                </a:lnTo>
                <a:cubicBezTo>
                  <a:pt x="3351749" y="965648"/>
                  <a:pt x="3351566" y="952157"/>
                  <a:pt x="3351200" y="939077"/>
                </a:cubicBezTo>
                <a:cubicBezTo>
                  <a:pt x="3350834" y="925997"/>
                  <a:pt x="3350286" y="912871"/>
                  <a:pt x="3349554" y="899700"/>
                </a:cubicBezTo>
                <a:lnTo>
                  <a:pt x="3350103" y="899700"/>
                </a:lnTo>
                <a:cubicBezTo>
                  <a:pt x="3354310" y="910493"/>
                  <a:pt x="3359066" y="921607"/>
                  <a:pt x="3364372" y="933040"/>
                </a:cubicBezTo>
                <a:cubicBezTo>
                  <a:pt x="3369677" y="944473"/>
                  <a:pt x="3374890" y="955129"/>
                  <a:pt x="3380012" y="965008"/>
                </a:cubicBezTo>
                <a:lnTo>
                  <a:pt x="3468370" y="1131021"/>
                </a:lnTo>
                <a:cubicBezTo>
                  <a:pt x="3472943" y="1140168"/>
                  <a:pt x="3477059" y="1147622"/>
                  <a:pt x="3480718" y="1153385"/>
                </a:cubicBezTo>
                <a:cubicBezTo>
                  <a:pt x="3484377" y="1159147"/>
                  <a:pt x="3488173" y="1163721"/>
                  <a:pt x="3492106" y="1167105"/>
                </a:cubicBezTo>
                <a:cubicBezTo>
                  <a:pt x="3496039" y="1170489"/>
                  <a:pt x="3500338" y="1172822"/>
                  <a:pt x="3505003" y="1174102"/>
                </a:cubicBezTo>
                <a:cubicBezTo>
                  <a:pt x="3509667" y="1175383"/>
                  <a:pt x="3515201" y="1176023"/>
                  <a:pt x="3521604" y="1176023"/>
                </a:cubicBezTo>
                <a:lnTo>
                  <a:pt x="3552337" y="1176023"/>
                </a:lnTo>
                <a:cubicBezTo>
                  <a:pt x="3555813" y="1176023"/>
                  <a:pt x="3559243" y="1175520"/>
                  <a:pt x="3562627" y="1174514"/>
                </a:cubicBezTo>
                <a:cubicBezTo>
                  <a:pt x="3566011" y="1173508"/>
                  <a:pt x="3568938" y="1171907"/>
                  <a:pt x="3571408" y="1169712"/>
                </a:cubicBezTo>
                <a:cubicBezTo>
                  <a:pt x="3573877" y="1167516"/>
                  <a:pt x="3575844" y="1164772"/>
                  <a:pt x="3577307" y="1161480"/>
                </a:cubicBezTo>
                <a:cubicBezTo>
                  <a:pt x="3578771" y="1158187"/>
                  <a:pt x="3579503" y="1154437"/>
                  <a:pt x="3579503" y="1150229"/>
                </a:cubicBezTo>
                <a:lnTo>
                  <a:pt x="3579503" y="831100"/>
                </a:lnTo>
                <a:cubicBezTo>
                  <a:pt x="3579503" y="829270"/>
                  <a:pt x="3579045" y="827624"/>
                  <a:pt x="3578131" y="826161"/>
                </a:cubicBezTo>
                <a:cubicBezTo>
                  <a:pt x="3577216" y="824697"/>
                  <a:pt x="3575615" y="823416"/>
                  <a:pt x="3573329" y="822319"/>
                </a:cubicBezTo>
                <a:cubicBezTo>
                  <a:pt x="3571042" y="821221"/>
                  <a:pt x="3567795" y="820444"/>
                  <a:pt x="3563587" y="819986"/>
                </a:cubicBezTo>
                <a:cubicBezTo>
                  <a:pt x="3559380" y="819529"/>
                  <a:pt x="3554166" y="819300"/>
                  <a:pt x="3547946" y="819300"/>
                </a:cubicBezTo>
                <a:close/>
                <a:moveTo>
                  <a:pt x="5770862" y="818752"/>
                </a:moveTo>
                <a:cubicBezTo>
                  <a:pt x="5763910" y="818752"/>
                  <a:pt x="5758148" y="819026"/>
                  <a:pt x="5753575" y="819575"/>
                </a:cubicBezTo>
                <a:cubicBezTo>
                  <a:pt x="5749001" y="820124"/>
                  <a:pt x="5745297" y="820855"/>
                  <a:pt x="5742461" y="821770"/>
                </a:cubicBezTo>
                <a:cubicBezTo>
                  <a:pt x="5739626" y="822685"/>
                  <a:pt x="5737614" y="823874"/>
                  <a:pt x="5736425" y="825337"/>
                </a:cubicBezTo>
                <a:cubicBezTo>
                  <a:pt x="5735235" y="826801"/>
                  <a:pt x="5734641" y="828447"/>
                  <a:pt x="5734641" y="830277"/>
                </a:cubicBezTo>
                <a:lnTo>
                  <a:pt x="5734641" y="1165596"/>
                </a:lnTo>
                <a:cubicBezTo>
                  <a:pt x="5734641" y="1167425"/>
                  <a:pt x="5735235" y="1169071"/>
                  <a:pt x="5736425" y="1170535"/>
                </a:cubicBezTo>
                <a:cubicBezTo>
                  <a:pt x="5737614" y="1171998"/>
                  <a:pt x="5739580" y="1173187"/>
                  <a:pt x="5742324" y="1174102"/>
                </a:cubicBezTo>
                <a:cubicBezTo>
                  <a:pt x="5745068" y="1175017"/>
                  <a:pt x="5748773" y="1175748"/>
                  <a:pt x="5753437" y="1176297"/>
                </a:cubicBezTo>
                <a:cubicBezTo>
                  <a:pt x="5758102" y="1176846"/>
                  <a:pt x="5763910" y="1177120"/>
                  <a:pt x="5770862" y="1177120"/>
                </a:cubicBezTo>
                <a:cubicBezTo>
                  <a:pt x="5777996" y="1177120"/>
                  <a:pt x="5783850" y="1176846"/>
                  <a:pt x="5788424" y="1176297"/>
                </a:cubicBezTo>
                <a:cubicBezTo>
                  <a:pt x="5792997" y="1175748"/>
                  <a:pt x="5796656" y="1175017"/>
                  <a:pt x="5799400" y="1174102"/>
                </a:cubicBezTo>
                <a:cubicBezTo>
                  <a:pt x="5802144" y="1173187"/>
                  <a:pt x="5804110" y="1171998"/>
                  <a:pt x="5805299" y="1170535"/>
                </a:cubicBezTo>
                <a:cubicBezTo>
                  <a:pt x="5806489" y="1169071"/>
                  <a:pt x="5807083" y="1167425"/>
                  <a:pt x="5807083" y="1165596"/>
                </a:cubicBezTo>
                <a:lnTo>
                  <a:pt x="5807083" y="830277"/>
                </a:lnTo>
                <a:cubicBezTo>
                  <a:pt x="5807083" y="828447"/>
                  <a:pt x="5806489" y="826801"/>
                  <a:pt x="5805299" y="825337"/>
                </a:cubicBezTo>
                <a:cubicBezTo>
                  <a:pt x="5804110" y="823874"/>
                  <a:pt x="5802144" y="822685"/>
                  <a:pt x="5799400" y="821770"/>
                </a:cubicBezTo>
                <a:cubicBezTo>
                  <a:pt x="5796656" y="820855"/>
                  <a:pt x="5792997" y="820124"/>
                  <a:pt x="5788424" y="819575"/>
                </a:cubicBezTo>
                <a:cubicBezTo>
                  <a:pt x="5783850" y="819026"/>
                  <a:pt x="5777996" y="818752"/>
                  <a:pt x="5770862" y="818752"/>
                </a:cubicBezTo>
                <a:close/>
                <a:moveTo>
                  <a:pt x="5418437" y="818752"/>
                </a:moveTo>
                <a:cubicBezTo>
                  <a:pt x="5411485" y="818752"/>
                  <a:pt x="5405677" y="819026"/>
                  <a:pt x="5401012" y="819575"/>
                </a:cubicBezTo>
                <a:cubicBezTo>
                  <a:pt x="5396348" y="820124"/>
                  <a:pt x="5392643" y="820855"/>
                  <a:pt x="5389899" y="821770"/>
                </a:cubicBezTo>
                <a:cubicBezTo>
                  <a:pt x="5387155" y="822685"/>
                  <a:pt x="5385189" y="823874"/>
                  <a:pt x="5384000" y="825337"/>
                </a:cubicBezTo>
                <a:cubicBezTo>
                  <a:pt x="5382810" y="826801"/>
                  <a:pt x="5382216" y="828447"/>
                  <a:pt x="5382216" y="830277"/>
                </a:cubicBezTo>
                <a:lnTo>
                  <a:pt x="5382216" y="1165596"/>
                </a:lnTo>
                <a:cubicBezTo>
                  <a:pt x="5382216" y="1167425"/>
                  <a:pt x="5382810" y="1169071"/>
                  <a:pt x="5384000" y="1170535"/>
                </a:cubicBezTo>
                <a:cubicBezTo>
                  <a:pt x="5385189" y="1171998"/>
                  <a:pt x="5387155" y="1173187"/>
                  <a:pt x="5389899" y="1174102"/>
                </a:cubicBezTo>
                <a:cubicBezTo>
                  <a:pt x="5392643" y="1175017"/>
                  <a:pt x="5396348" y="1175748"/>
                  <a:pt x="5401012" y="1176297"/>
                </a:cubicBezTo>
                <a:cubicBezTo>
                  <a:pt x="5405677" y="1176846"/>
                  <a:pt x="5411485" y="1177120"/>
                  <a:pt x="5418437" y="1177120"/>
                </a:cubicBezTo>
                <a:cubicBezTo>
                  <a:pt x="5425571" y="1177120"/>
                  <a:pt x="5431425" y="1176846"/>
                  <a:pt x="5435999" y="1176297"/>
                </a:cubicBezTo>
                <a:cubicBezTo>
                  <a:pt x="5440572" y="1175748"/>
                  <a:pt x="5444231" y="1175017"/>
                  <a:pt x="5446975" y="1174102"/>
                </a:cubicBezTo>
                <a:cubicBezTo>
                  <a:pt x="5449719" y="1173187"/>
                  <a:pt x="5451640" y="1171998"/>
                  <a:pt x="5452737" y="1170535"/>
                </a:cubicBezTo>
                <a:cubicBezTo>
                  <a:pt x="5453835" y="1169071"/>
                  <a:pt x="5454384" y="1167425"/>
                  <a:pt x="5454384" y="1165596"/>
                </a:cubicBezTo>
                <a:lnTo>
                  <a:pt x="5454384" y="1022083"/>
                </a:lnTo>
                <a:lnTo>
                  <a:pt x="5587194" y="1022083"/>
                </a:lnTo>
                <a:lnTo>
                  <a:pt x="5587194" y="1165596"/>
                </a:lnTo>
                <a:cubicBezTo>
                  <a:pt x="5587194" y="1167425"/>
                  <a:pt x="5587789" y="1169071"/>
                  <a:pt x="5588978" y="1170535"/>
                </a:cubicBezTo>
                <a:cubicBezTo>
                  <a:pt x="5590167" y="1171998"/>
                  <a:pt x="5592088" y="1173187"/>
                  <a:pt x="5594740" y="1174102"/>
                </a:cubicBezTo>
                <a:cubicBezTo>
                  <a:pt x="5597393" y="1175017"/>
                  <a:pt x="5601051" y="1175748"/>
                  <a:pt x="5605716" y="1176297"/>
                </a:cubicBezTo>
                <a:cubicBezTo>
                  <a:pt x="5610381" y="1176846"/>
                  <a:pt x="5616281" y="1177120"/>
                  <a:pt x="5623415" y="1177120"/>
                </a:cubicBezTo>
                <a:cubicBezTo>
                  <a:pt x="5630367" y="1177120"/>
                  <a:pt x="5636129" y="1176846"/>
                  <a:pt x="5640703" y="1176297"/>
                </a:cubicBezTo>
                <a:cubicBezTo>
                  <a:pt x="5645276" y="1175748"/>
                  <a:pt x="5648935" y="1175017"/>
                  <a:pt x="5651679" y="1174102"/>
                </a:cubicBezTo>
                <a:cubicBezTo>
                  <a:pt x="5654423" y="1173187"/>
                  <a:pt x="5656389" y="1171998"/>
                  <a:pt x="5657578" y="1170535"/>
                </a:cubicBezTo>
                <a:cubicBezTo>
                  <a:pt x="5658767" y="1169071"/>
                  <a:pt x="5659362" y="1167425"/>
                  <a:pt x="5659362" y="1165596"/>
                </a:cubicBezTo>
                <a:lnTo>
                  <a:pt x="5659362" y="830277"/>
                </a:lnTo>
                <a:cubicBezTo>
                  <a:pt x="5659362" y="828447"/>
                  <a:pt x="5658767" y="826801"/>
                  <a:pt x="5657578" y="825337"/>
                </a:cubicBezTo>
                <a:cubicBezTo>
                  <a:pt x="5656389" y="823874"/>
                  <a:pt x="5654423" y="822685"/>
                  <a:pt x="5651679" y="821770"/>
                </a:cubicBezTo>
                <a:cubicBezTo>
                  <a:pt x="5648935" y="820855"/>
                  <a:pt x="5645276" y="820124"/>
                  <a:pt x="5640703" y="819575"/>
                </a:cubicBezTo>
                <a:cubicBezTo>
                  <a:pt x="5636129" y="819026"/>
                  <a:pt x="5630367" y="818752"/>
                  <a:pt x="5623415" y="818752"/>
                </a:cubicBezTo>
                <a:cubicBezTo>
                  <a:pt x="5616281" y="818752"/>
                  <a:pt x="5610381" y="819026"/>
                  <a:pt x="5605716" y="819575"/>
                </a:cubicBezTo>
                <a:cubicBezTo>
                  <a:pt x="5601051" y="820124"/>
                  <a:pt x="5597393" y="820855"/>
                  <a:pt x="5594740" y="821770"/>
                </a:cubicBezTo>
                <a:cubicBezTo>
                  <a:pt x="5592088" y="822685"/>
                  <a:pt x="5590167" y="823874"/>
                  <a:pt x="5588978" y="825337"/>
                </a:cubicBezTo>
                <a:cubicBezTo>
                  <a:pt x="5587789" y="826801"/>
                  <a:pt x="5587194" y="828447"/>
                  <a:pt x="5587194" y="830277"/>
                </a:cubicBezTo>
                <a:lnTo>
                  <a:pt x="5587194" y="960617"/>
                </a:lnTo>
                <a:lnTo>
                  <a:pt x="5454384" y="960617"/>
                </a:lnTo>
                <a:lnTo>
                  <a:pt x="5454384" y="830277"/>
                </a:lnTo>
                <a:cubicBezTo>
                  <a:pt x="5454384" y="828447"/>
                  <a:pt x="5453835" y="826801"/>
                  <a:pt x="5452737" y="825337"/>
                </a:cubicBezTo>
                <a:cubicBezTo>
                  <a:pt x="5451640" y="823874"/>
                  <a:pt x="5449719" y="822685"/>
                  <a:pt x="5446975" y="821770"/>
                </a:cubicBezTo>
                <a:cubicBezTo>
                  <a:pt x="5444231" y="820855"/>
                  <a:pt x="5440572" y="820124"/>
                  <a:pt x="5435999" y="819575"/>
                </a:cubicBezTo>
                <a:cubicBezTo>
                  <a:pt x="5431425" y="819026"/>
                  <a:pt x="5425571" y="818752"/>
                  <a:pt x="5418437" y="818752"/>
                </a:cubicBezTo>
                <a:close/>
                <a:moveTo>
                  <a:pt x="3072510" y="818752"/>
                </a:moveTo>
                <a:cubicBezTo>
                  <a:pt x="3063181" y="818752"/>
                  <a:pt x="3055680" y="818889"/>
                  <a:pt x="3050009" y="819163"/>
                </a:cubicBezTo>
                <a:cubicBezTo>
                  <a:pt x="3044338" y="819438"/>
                  <a:pt x="3039902" y="820078"/>
                  <a:pt x="3036701" y="821084"/>
                </a:cubicBezTo>
                <a:cubicBezTo>
                  <a:pt x="3033500" y="822090"/>
                  <a:pt x="3031167" y="823554"/>
                  <a:pt x="3029704" y="825474"/>
                </a:cubicBezTo>
                <a:cubicBezTo>
                  <a:pt x="3028240" y="827395"/>
                  <a:pt x="3026960" y="829911"/>
                  <a:pt x="3025862" y="833021"/>
                </a:cubicBezTo>
                <a:lnTo>
                  <a:pt x="2916376" y="1148034"/>
                </a:lnTo>
                <a:cubicBezTo>
                  <a:pt x="2914181" y="1154437"/>
                  <a:pt x="2912808" y="1159559"/>
                  <a:pt x="2912260" y="1163400"/>
                </a:cubicBezTo>
                <a:cubicBezTo>
                  <a:pt x="2911711" y="1167242"/>
                  <a:pt x="2912351" y="1170215"/>
                  <a:pt x="2914181" y="1172318"/>
                </a:cubicBezTo>
                <a:cubicBezTo>
                  <a:pt x="2916010" y="1174422"/>
                  <a:pt x="2919303" y="1175748"/>
                  <a:pt x="2924059" y="1176297"/>
                </a:cubicBezTo>
                <a:cubicBezTo>
                  <a:pt x="2928815" y="1176846"/>
                  <a:pt x="2935401" y="1177120"/>
                  <a:pt x="2943816" y="1177120"/>
                </a:cubicBezTo>
                <a:cubicBezTo>
                  <a:pt x="2951682" y="1177120"/>
                  <a:pt x="2958039" y="1176938"/>
                  <a:pt x="2962887" y="1176572"/>
                </a:cubicBezTo>
                <a:cubicBezTo>
                  <a:pt x="2967735" y="1176206"/>
                  <a:pt x="2971485" y="1175520"/>
                  <a:pt x="2974137" y="1174514"/>
                </a:cubicBezTo>
                <a:cubicBezTo>
                  <a:pt x="2976790" y="1173508"/>
                  <a:pt x="2978711" y="1172136"/>
                  <a:pt x="2979900" y="1170398"/>
                </a:cubicBezTo>
                <a:cubicBezTo>
                  <a:pt x="2981089" y="1168660"/>
                  <a:pt x="2982049" y="1166510"/>
                  <a:pt x="2982781" y="1163949"/>
                </a:cubicBezTo>
                <a:lnTo>
                  <a:pt x="3005282" y="1094526"/>
                </a:lnTo>
                <a:lnTo>
                  <a:pt x="3138641" y="1094526"/>
                </a:lnTo>
                <a:lnTo>
                  <a:pt x="3162514" y="1165870"/>
                </a:lnTo>
                <a:cubicBezTo>
                  <a:pt x="3163246" y="1168248"/>
                  <a:pt x="3164161" y="1170169"/>
                  <a:pt x="3165258" y="1171632"/>
                </a:cubicBezTo>
                <a:cubicBezTo>
                  <a:pt x="3166356" y="1173096"/>
                  <a:pt x="3168277" y="1174239"/>
                  <a:pt x="3171021" y="1175062"/>
                </a:cubicBezTo>
                <a:cubicBezTo>
                  <a:pt x="3173765" y="1175886"/>
                  <a:pt x="3177743" y="1176434"/>
                  <a:pt x="3182957" y="1176709"/>
                </a:cubicBezTo>
                <a:cubicBezTo>
                  <a:pt x="3188171" y="1176983"/>
                  <a:pt x="3195442" y="1177120"/>
                  <a:pt x="3204772" y="1177120"/>
                </a:cubicBezTo>
                <a:cubicBezTo>
                  <a:pt x="3213736" y="1177120"/>
                  <a:pt x="3220779" y="1176892"/>
                  <a:pt x="3225901" y="1176434"/>
                </a:cubicBezTo>
                <a:cubicBezTo>
                  <a:pt x="3231023" y="1175977"/>
                  <a:pt x="3234590" y="1174788"/>
                  <a:pt x="3236603" y="1172867"/>
                </a:cubicBezTo>
                <a:cubicBezTo>
                  <a:pt x="3238615" y="1170946"/>
                  <a:pt x="3239347" y="1168065"/>
                  <a:pt x="3238798" y="1164224"/>
                </a:cubicBezTo>
                <a:cubicBezTo>
                  <a:pt x="3238249" y="1160382"/>
                  <a:pt x="3236877" y="1155168"/>
                  <a:pt x="3234682" y="1148583"/>
                </a:cubicBezTo>
                <a:lnTo>
                  <a:pt x="3124921" y="833844"/>
                </a:lnTo>
                <a:cubicBezTo>
                  <a:pt x="3123824" y="830368"/>
                  <a:pt x="3122497" y="827624"/>
                  <a:pt x="3120942" y="825612"/>
                </a:cubicBezTo>
                <a:cubicBezTo>
                  <a:pt x="3119387" y="823599"/>
                  <a:pt x="3116826" y="822090"/>
                  <a:pt x="3113259" y="821084"/>
                </a:cubicBezTo>
                <a:cubicBezTo>
                  <a:pt x="3109692" y="820078"/>
                  <a:pt x="3104707" y="819438"/>
                  <a:pt x="3098304" y="819163"/>
                </a:cubicBezTo>
                <a:cubicBezTo>
                  <a:pt x="3091901" y="818889"/>
                  <a:pt x="3083303" y="818752"/>
                  <a:pt x="3072510" y="818752"/>
                </a:cubicBezTo>
                <a:close/>
                <a:moveTo>
                  <a:pt x="1348485" y="818752"/>
                </a:moveTo>
                <a:cubicBezTo>
                  <a:pt x="1339156" y="818752"/>
                  <a:pt x="1331656" y="818889"/>
                  <a:pt x="1325984" y="819163"/>
                </a:cubicBezTo>
                <a:cubicBezTo>
                  <a:pt x="1320314" y="819438"/>
                  <a:pt x="1315877" y="820078"/>
                  <a:pt x="1312676" y="821084"/>
                </a:cubicBezTo>
                <a:cubicBezTo>
                  <a:pt x="1309475" y="822090"/>
                  <a:pt x="1307142" y="823554"/>
                  <a:pt x="1305679" y="825474"/>
                </a:cubicBezTo>
                <a:cubicBezTo>
                  <a:pt x="1304215" y="827395"/>
                  <a:pt x="1302935" y="829911"/>
                  <a:pt x="1301837" y="833021"/>
                </a:cubicBezTo>
                <a:lnTo>
                  <a:pt x="1192351" y="1148034"/>
                </a:lnTo>
                <a:cubicBezTo>
                  <a:pt x="1190156" y="1154437"/>
                  <a:pt x="1188783" y="1159559"/>
                  <a:pt x="1188235" y="1163400"/>
                </a:cubicBezTo>
                <a:cubicBezTo>
                  <a:pt x="1187686" y="1167242"/>
                  <a:pt x="1188326" y="1170215"/>
                  <a:pt x="1190156" y="1172318"/>
                </a:cubicBezTo>
                <a:cubicBezTo>
                  <a:pt x="1191985" y="1174422"/>
                  <a:pt x="1195278" y="1175748"/>
                  <a:pt x="1200034" y="1176297"/>
                </a:cubicBezTo>
                <a:cubicBezTo>
                  <a:pt x="1204790" y="1176846"/>
                  <a:pt x="1211376" y="1177120"/>
                  <a:pt x="1219791" y="1177120"/>
                </a:cubicBezTo>
                <a:cubicBezTo>
                  <a:pt x="1227657" y="1177120"/>
                  <a:pt x="1234014" y="1176938"/>
                  <a:pt x="1238862" y="1176572"/>
                </a:cubicBezTo>
                <a:cubicBezTo>
                  <a:pt x="1243710" y="1176206"/>
                  <a:pt x="1247460" y="1175520"/>
                  <a:pt x="1250112" y="1174514"/>
                </a:cubicBezTo>
                <a:cubicBezTo>
                  <a:pt x="1252765" y="1173508"/>
                  <a:pt x="1254686" y="1172136"/>
                  <a:pt x="1255875" y="1170398"/>
                </a:cubicBezTo>
                <a:cubicBezTo>
                  <a:pt x="1257064" y="1168660"/>
                  <a:pt x="1258024" y="1166510"/>
                  <a:pt x="1258756" y="1163949"/>
                </a:cubicBezTo>
                <a:lnTo>
                  <a:pt x="1281257" y="1094526"/>
                </a:lnTo>
                <a:lnTo>
                  <a:pt x="1414616" y="1094526"/>
                </a:lnTo>
                <a:lnTo>
                  <a:pt x="1438489" y="1165870"/>
                </a:lnTo>
                <a:cubicBezTo>
                  <a:pt x="1439221" y="1168248"/>
                  <a:pt x="1440136" y="1170169"/>
                  <a:pt x="1441233" y="1171632"/>
                </a:cubicBezTo>
                <a:cubicBezTo>
                  <a:pt x="1442331" y="1173096"/>
                  <a:pt x="1444252" y="1174239"/>
                  <a:pt x="1446996" y="1175062"/>
                </a:cubicBezTo>
                <a:cubicBezTo>
                  <a:pt x="1449740" y="1175886"/>
                  <a:pt x="1453719" y="1176434"/>
                  <a:pt x="1458932" y="1176709"/>
                </a:cubicBezTo>
                <a:cubicBezTo>
                  <a:pt x="1464146" y="1176983"/>
                  <a:pt x="1471418" y="1177120"/>
                  <a:pt x="1480747" y="1177120"/>
                </a:cubicBezTo>
                <a:cubicBezTo>
                  <a:pt x="1489711" y="1177120"/>
                  <a:pt x="1496754" y="1176892"/>
                  <a:pt x="1501876" y="1176434"/>
                </a:cubicBezTo>
                <a:cubicBezTo>
                  <a:pt x="1506998" y="1175977"/>
                  <a:pt x="1510565" y="1174788"/>
                  <a:pt x="1512578" y="1172867"/>
                </a:cubicBezTo>
                <a:cubicBezTo>
                  <a:pt x="1514590" y="1170946"/>
                  <a:pt x="1515322" y="1168065"/>
                  <a:pt x="1514773" y="1164224"/>
                </a:cubicBezTo>
                <a:cubicBezTo>
                  <a:pt x="1514224" y="1160382"/>
                  <a:pt x="1512852" y="1155168"/>
                  <a:pt x="1510657" y="1148583"/>
                </a:cubicBezTo>
                <a:lnTo>
                  <a:pt x="1400896" y="833844"/>
                </a:lnTo>
                <a:cubicBezTo>
                  <a:pt x="1399798" y="830368"/>
                  <a:pt x="1398472" y="827624"/>
                  <a:pt x="1396917" y="825612"/>
                </a:cubicBezTo>
                <a:cubicBezTo>
                  <a:pt x="1395363" y="823599"/>
                  <a:pt x="1392801" y="822090"/>
                  <a:pt x="1389234" y="821084"/>
                </a:cubicBezTo>
                <a:cubicBezTo>
                  <a:pt x="1385667" y="820078"/>
                  <a:pt x="1380682" y="819438"/>
                  <a:pt x="1374279" y="819163"/>
                </a:cubicBezTo>
                <a:cubicBezTo>
                  <a:pt x="1367876" y="818889"/>
                  <a:pt x="1359278" y="818752"/>
                  <a:pt x="1348485" y="818752"/>
                </a:cubicBezTo>
                <a:close/>
                <a:moveTo>
                  <a:pt x="3805819" y="814636"/>
                </a:moveTo>
                <a:cubicBezTo>
                  <a:pt x="3781489" y="814636"/>
                  <a:pt x="3759217" y="818752"/>
                  <a:pt x="3739002" y="826984"/>
                </a:cubicBezTo>
                <a:cubicBezTo>
                  <a:pt x="3718788" y="835216"/>
                  <a:pt x="3701455" y="847289"/>
                  <a:pt x="3687003" y="863205"/>
                </a:cubicBezTo>
                <a:cubicBezTo>
                  <a:pt x="3672551" y="879120"/>
                  <a:pt x="3661301" y="898786"/>
                  <a:pt x="3653252" y="922201"/>
                </a:cubicBezTo>
                <a:cubicBezTo>
                  <a:pt x="3645203" y="945617"/>
                  <a:pt x="3641178" y="972417"/>
                  <a:pt x="3641178" y="1002601"/>
                </a:cubicBezTo>
                <a:cubicBezTo>
                  <a:pt x="3641178" y="1032236"/>
                  <a:pt x="3644836" y="1058213"/>
                  <a:pt x="3652154" y="1080531"/>
                </a:cubicBezTo>
                <a:cubicBezTo>
                  <a:pt x="3659472" y="1102849"/>
                  <a:pt x="3669990" y="1121463"/>
                  <a:pt x="3683710" y="1136372"/>
                </a:cubicBezTo>
                <a:cubicBezTo>
                  <a:pt x="3697430" y="1151281"/>
                  <a:pt x="3714078" y="1162486"/>
                  <a:pt x="3733651" y="1169986"/>
                </a:cubicBezTo>
                <a:cubicBezTo>
                  <a:pt x="3753225" y="1177486"/>
                  <a:pt x="3775177" y="1181237"/>
                  <a:pt x="3799508" y="1181237"/>
                </a:cubicBezTo>
                <a:cubicBezTo>
                  <a:pt x="3811947" y="1181237"/>
                  <a:pt x="3823518" y="1180230"/>
                  <a:pt x="3834220" y="1178218"/>
                </a:cubicBezTo>
                <a:cubicBezTo>
                  <a:pt x="3844921" y="1176206"/>
                  <a:pt x="3854434" y="1173690"/>
                  <a:pt x="3862757" y="1170672"/>
                </a:cubicBezTo>
                <a:cubicBezTo>
                  <a:pt x="3871081" y="1167654"/>
                  <a:pt x="3878124" y="1164498"/>
                  <a:pt x="3883886" y="1161205"/>
                </a:cubicBezTo>
                <a:cubicBezTo>
                  <a:pt x="3889649" y="1157912"/>
                  <a:pt x="3893536" y="1155214"/>
                  <a:pt x="3895548" y="1153110"/>
                </a:cubicBezTo>
                <a:cubicBezTo>
                  <a:pt x="3897561" y="1151007"/>
                  <a:pt x="3899024" y="1149132"/>
                  <a:pt x="3899939" y="1147485"/>
                </a:cubicBezTo>
                <a:cubicBezTo>
                  <a:pt x="3900853" y="1145839"/>
                  <a:pt x="3901585" y="1143872"/>
                  <a:pt x="3902134" y="1141585"/>
                </a:cubicBezTo>
                <a:cubicBezTo>
                  <a:pt x="3902683" y="1139299"/>
                  <a:pt x="3903095" y="1136555"/>
                  <a:pt x="3903369" y="1133353"/>
                </a:cubicBezTo>
                <a:cubicBezTo>
                  <a:pt x="3903643" y="1130152"/>
                  <a:pt x="3903781" y="1126265"/>
                  <a:pt x="3903781" y="1121691"/>
                </a:cubicBezTo>
                <a:cubicBezTo>
                  <a:pt x="3903781" y="1115106"/>
                  <a:pt x="3903597" y="1109846"/>
                  <a:pt x="3903232" y="1105913"/>
                </a:cubicBezTo>
                <a:cubicBezTo>
                  <a:pt x="3902866" y="1101980"/>
                  <a:pt x="3902317" y="1098916"/>
                  <a:pt x="3901585" y="1096721"/>
                </a:cubicBezTo>
                <a:cubicBezTo>
                  <a:pt x="3900853" y="1094526"/>
                  <a:pt x="3899939" y="1093062"/>
                  <a:pt x="3898841" y="1092330"/>
                </a:cubicBezTo>
                <a:cubicBezTo>
                  <a:pt x="3897744" y="1091599"/>
                  <a:pt x="3896280" y="1091233"/>
                  <a:pt x="3894451" y="1091233"/>
                </a:cubicBezTo>
                <a:cubicBezTo>
                  <a:pt x="3892072" y="1091233"/>
                  <a:pt x="3888734" y="1092696"/>
                  <a:pt x="3884435" y="1095623"/>
                </a:cubicBezTo>
                <a:cubicBezTo>
                  <a:pt x="3880136" y="1098550"/>
                  <a:pt x="3874648" y="1101843"/>
                  <a:pt x="3867971" y="1105502"/>
                </a:cubicBezTo>
                <a:cubicBezTo>
                  <a:pt x="3861294" y="1109160"/>
                  <a:pt x="3853291" y="1112499"/>
                  <a:pt x="3843961" y="1115517"/>
                </a:cubicBezTo>
                <a:cubicBezTo>
                  <a:pt x="3834631" y="1118536"/>
                  <a:pt x="3823564" y="1120045"/>
                  <a:pt x="3810758" y="1120045"/>
                </a:cubicBezTo>
                <a:cubicBezTo>
                  <a:pt x="3796673" y="1120045"/>
                  <a:pt x="3784004" y="1117621"/>
                  <a:pt x="3772754" y="1112773"/>
                </a:cubicBezTo>
                <a:cubicBezTo>
                  <a:pt x="3761503" y="1107925"/>
                  <a:pt x="3751899" y="1100562"/>
                  <a:pt x="3743941" y="1090684"/>
                </a:cubicBezTo>
                <a:cubicBezTo>
                  <a:pt x="3735984" y="1080805"/>
                  <a:pt x="3729856" y="1068229"/>
                  <a:pt x="3725557" y="1052954"/>
                </a:cubicBezTo>
                <a:cubicBezTo>
                  <a:pt x="3721257" y="1037679"/>
                  <a:pt x="3719108" y="1019614"/>
                  <a:pt x="3719108" y="998759"/>
                </a:cubicBezTo>
                <a:cubicBezTo>
                  <a:pt x="3719108" y="979734"/>
                  <a:pt x="3721120" y="962630"/>
                  <a:pt x="3725145" y="947446"/>
                </a:cubicBezTo>
                <a:cubicBezTo>
                  <a:pt x="3729170" y="932263"/>
                  <a:pt x="3735069" y="919320"/>
                  <a:pt x="3742844" y="908618"/>
                </a:cubicBezTo>
                <a:cubicBezTo>
                  <a:pt x="3750618" y="897917"/>
                  <a:pt x="3760040" y="889685"/>
                  <a:pt x="3771107" y="883922"/>
                </a:cubicBezTo>
                <a:cubicBezTo>
                  <a:pt x="3782175" y="878160"/>
                  <a:pt x="3794752" y="875278"/>
                  <a:pt x="3808837" y="875278"/>
                </a:cubicBezTo>
                <a:cubicBezTo>
                  <a:pt x="3821643" y="875278"/>
                  <a:pt x="3832664" y="876879"/>
                  <a:pt x="3841903" y="880080"/>
                </a:cubicBezTo>
                <a:cubicBezTo>
                  <a:pt x="3851141" y="883282"/>
                  <a:pt x="3859099" y="886849"/>
                  <a:pt x="3865776" y="890782"/>
                </a:cubicBezTo>
                <a:cubicBezTo>
                  <a:pt x="3872453" y="894715"/>
                  <a:pt x="3877895" y="898282"/>
                  <a:pt x="3882103" y="901484"/>
                </a:cubicBezTo>
                <a:cubicBezTo>
                  <a:pt x="3886310" y="904685"/>
                  <a:pt x="3889786" y="906286"/>
                  <a:pt x="3892530" y="906286"/>
                </a:cubicBezTo>
                <a:cubicBezTo>
                  <a:pt x="3894176" y="906286"/>
                  <a:pt x="3895640" y="905737"/>
                  <a:pt x="3896920" y="904639"/>
                </a:cubicBezTo>
                <a:cubicBezTo>
                  <a:pt x="3898201" y="903542"/>
                  <a:pt x="3899299" y="901804"/>
                  <a:pt x="3900213" y="899426"/>
                </a:cubicBezTo>
                <a:cubicBezTo>
                  <a:pt x="3901128" y="897048"/>
                  <a:pt x="3901768" y="893938"/>
                  <a:pt x="3902134" y="890096"/>
                </a:cubicBezTo>
                <a:cubicBezTo>
                  <a:pt x="3902500" y="886255"/>
                  <a:pt x="3902683" y="881590"/>
                  <a:pt x="3902683" y="876102"/>
                </a:cubicBezTo>
                <a:cubicBezTo>
                  <a:pt x="3902683" y="870979"/>
                  <a:pt x="3902546" y="866680"/>
                  <a:pt x="3902271" y="863205"/>
                </a:cubicBezTo>
                <a:cubicBezTo>
                  <a:pt x="3901997" y="859729"/>
                  <a:pt x="3901585" y="856711"/>
                  <a:pt x="3901036" y="854149"/>
                </a:cubicBezTo>
                <a:cubicBezTo>
                  <a:pt x="3900488" y="851588"/>
                  <a:pt x="3899756" y="849485"/>
                  <a:pt x="3898841" y="847838"/>
                </a:cubicBezTo>
                <a:cubicBezTo>
                  <a:pt x="3897927" y="846192"/>
                  <a:pt x="3896234" y="844134"/>
                  <a:pt x="3893765" y="841664"/>
                </a:cubicBezTo>
                <a:cubicBezTo>
                  <a:pt x="3891295" y="839195"/>
                  <a:pt x="3886951" y="836222"/>
                  <a:pt x="3880731" y="832746"/>
                </a:cubicBezTo>
                <a:cubicBezTo>
                  <a:pt x="3874511" y="829270"/>
                  <a:pt x="3867514" y="826206"/>
                  <a:pt x="3859739" y="823554"/>
                </a:cubicBezTo>
                <a:cubicBezTo>
                  <a:pt x="3851964" y="820901"/>
                  <a:pt x="3843503" y="818752"/>
                  <a:pt x="3834357" y="817105"/>
                </a:cubicBezTo>
                <a:cubicBezTo>
                  <a:pt x="3825210" y="815459"/>
                  <a:pt x="3815698" y="814636"/>
                  <a:pt x="3805819" y="814636"/>
                </a:cubicBezTo>
                <a:close/>
                <a:moveTo>
                  <a:pt x="1996069" y="814636"/>
                </a:moveTo>
                <a:cubicBezTo>
                  <a:pt x="1971739" y="814636"/>
                  <a:pt x="1949467" y="818752"/>
                  <a:pt x="1929252" y="826984"/>
                </a:cubicBezTo>
                <a:cubicBezTo>
                  <a:pt x="1909038" y="835216"/>
                  <a:pt x="1891705" y="847289"/>
                  <a:pt x="1877253" y="863205"/>
                </a:cubicBezTo>
                <a:cubicBezTo>
                  <a:pt x="1862801" y="879120"/>
                  <a:pt x="1851551" y="898786"/>
                  <a:pt x="1843502" y="922201"/>
                </a:cubicBezTo>
                <a:cubicBezTo>
                  <a:pt x="1835452" y="945617"/>
                  <a:pt x="1831428" y="972417"/>
                  <a:pt x="1831428" y="1002601"/>
                </a:cubicBezTo>
                <a:cubicBezTo>
                  <a:pt x="1831428" y="1032236"/>
                  <a:pt x="1835087" y="1058213"/>
                  <a:pt x="1842404" y="1080531"/>
                </a:cubicBezTo>
                <a:cubicBezTo>
                  <a:pt x="1849721" y="1102849"/>
                  <a:pt x="1860240" y="1121463"/>
                  <a:pt x="1873960" y="1136372"/>
                </a:cubicBezTo>
                <a:cubicBezTo>
                  <a:pt x="1887680" y="1151281"/>
                  <a:pt x="1904327" y="1162486"/>
                  <a:pt x="1923901" y="1169986"/>
                </a:cubicBezTo>
                <a:cubicBezTo>
                  <a:pt x="1943475" y="1177486"/>
                  <a:pt x="1965428" y="1181237"/>
                  <a:pt x="1989758" y="1181237"/>
                </a:cubicBezTo>
                <a:cubicBezTo>
                  <a:pt x="2002197" y="1181237"/>
                  <a:pt x="2013768" y="1180230"/>
                  <a:pt x="2024470" y="1178218"/>
                </a:cubicBezTo>
                <a:cubicBezTo>
                  <a:pt x="2035171" y="1176206"/>
                  <a:pt x="2044684" y="1173690"/>
                  <a:pt x="2053008" y="1170672"/>
                </a:cubicBezTo>
                <a:cubicBezTo>
                  <a:pt x="2061331" y="1167654"/>
                  <a:pt x="2068374" y="1164498"/>
                  <a:pt x="2074136" y="1161205"/>
                </a:cubicBezTo>
                <a:cubicBezTo>
                  <a:pt x="2079899" y="1157912"/>
                  <a:pt x="2083786" y="1155214"/>
                  <a:pt x="2085798" y="1153110"/>
                </a:cubicBezTo>
                <a:cubicBezTo>
                  <a:pt x="2087811" y="1151007"/>
                  <a:pt x="2089274" y="1149132"/>
                  <a:pt x="2090189" y="1147485"/>
                </a:cubicBezTo>
                <a:cubicBezTo>
                  <a:pt x="2091104" y="1145839"/>
                  <a:pt x="2091835" y="1143872"/>
                  <a:pt x="2092384" y="1141585"/>
                </a:cubicBezTo>
                <a:cubicBezTo>
                  <a:pt x="2092933" y="1139299"/>
                  <a:pt x="2093345" y="1136555"/>
                  <a:pt x="2093619" y="1133353"/>
                </a:cubicBezTo>
                <a:cubicBezTo>
                  <a:pt x="2093893" y="1130152"/>
                  <a:pt x="2094031" y="1126265"/>
                  <a:pt x="2094031" y="1121691"/>
                </a:cubicBezTo>
                <a:cubicBezTo>
                  <a:pt x="2094031" y="1115106"/>
                  <a:pt x="2093848" y="1109846"/>
                  <a:pt x="2093482" y="1105913"/>
                </a:cubicBezTo>
                <a:cubicBezTo>
                  <a:pt x="2093116" y="1101980"/>
                  <a:pt x="2092567" y="1098916"/>
                  <a:pt x="2091835" y="1096721"/>
                </a:cubicBezTo>
                <a:cubicBezTo>
                  <a:pt x="2091104" y="1094526"/>
                  <a:pt x="2090189" y="1093062"/>
                  <a:pt x="2089091" y="1092330"/>
                </a:cubicBezTo>
                <a:cubicBezTo>
                  <a:pt x="2087994" y="1091599"/>
                  <a:pt x="2086530" y="1091233"/>
                  <a:pt x="2084701" y="1091233"/>
                </a:cubicBezTo>
                <a:cubicBezTo>
                  <a:pt x="2082323" y="1091233"/>
                  <a:pt x="2078984" y="1092696"/>
                  <a:pt x="2074685" y="1095623"/>
                </a:cubicBezTo>
                <a:cubicBezTo>
                  <a:pt x="2070386" y="1098550"/>
                  <a:pt x="2064898" y="1101843"/>
                  <a:pt x="2058221" y="1105502"/>
                </a:cubicBezTo>
                <a:cubicBezTo>
                  <a:pt x="2051544" y="1109160"/>
                  <a:pt x="2043541" y="1112499"/>
                  <a:pt x="2034211" y="1115517"/>
                </a:cubicBezTo>
                <a:cubicBezTo>
                  <a:pt x="2024881" y="1118536"/>
                  <a:pt x="2013814" y="1120045"/>
                  <a:pt x="2001008" y="1120045"/>
                </a:cubicBezTo>
                <a:cubicBezTo>
                  <a:pt x="1986922" y="1120045"/>
                  <a:pt x="1974254" y="1117621"/>
                  <a:pt x="1963004" y="1112773"/>
                </a:cubicBezTo>
                <a:cubicBezTo>
                  <a:pt x="1951753" y="1107925"/>
                  <a:pt x="1942149" y="1100562"/>
                  <a:pt x="1934191" y="1090684"/>
                </a:cubicBezTo>
                <a:cubicBezTo>
                  <a:pt x="1926234" y="1080805"/>
                  <a:pt x="1920106" y="1068229"/>
                  <a:pt x="1915807" y="1052954"/>
                </a:cubicBezTo>
                <a:cubicBezTo>
                  <a:pt x="1911508" y="1037679"/>
                  <a:pt x="1909358" y="1019614"/>
                  <a:pt x="1909358" y="998759"/>
                </a:cubicBezTo>
                <a:cubicBezTo>
                  <a:pt x="1909358" y="979734"/>
                  <a:pt x="1911370" y="962630"/>
                  <a:pt x="1915395" y="947446"/>
                </a:cubicBezTo>
                <a:cubicBezTo>
                  <a:pt x="1919420" y="932263"/>
                  <a:pt x="1925319" y="919320"/>
                  <a:pt x="1933094" y="908618"/>
                </a:cubicBezTo>
                <a:cubicBezTo>
                  <a:pt x="1940869" y="897917"/>
                  <a:pt x="1950290" y="889685"/>
                  <a:pt x="1961357" y="883922"/>
                </a:cubicBezTo>
                <a:cubicBezTo>
                  <a:pt x="1972425" y="878160"/>
                  <a:pt x="1985001" y="875278"/>
                  <a:pt x="1999088" y="875278"/>
                </a:cubicBezTo>
                <a:cubicBezTo>
                  <a:pt x="2011893" y="875278"/>
                  <a:pt x="2022915" y="876879"/>
                  <a:pt x="2032153" y="880080"/>
                </a:cubicBezTo>
                <a:cubicBezTo>
                  <a:pt x="2041391" y="883282"/>
                  <a:pt x="2049349" y="886849"/>
                  <a:pt x="2056026" y="890782"/>
                </a:cubicBezTo>
                <a:cubicBezTo>
                  <a:pt x="2062703" y="894715"/>
                  <a:pt x="2068145" y="898282"/>
                  <a:pt x="2072353" y="901484"/>
                </a:cubicBezTo>
                <a:cubicBezTo>
                  <a:pt x="2076560" y="904685"/>
                  <a:pt x="2080036" y="906286"/>
                  <a:pt x="2082780" y="906286"/>
                </a:cubicBezTo>
                <a:cubicBezTo>
                  <a:pt x="2084426" y="906286"/>
                  <a:pt x="2085890" y="905737"/>
                  <a:pt x="2087170" y="904639"/>
                </a:cubicBezTo>
                <a:cubicBezTo>
                  <a:pt x="2088451" y="903542"/>
                  <a:pt x="2089549" y="901804"/>
                  <a:pt x="2090463" y="899426"/>
                </a:cubicBezTo>
                <a:cubicBezTo>
                  <a:pt x="2091378" y="897048"/>
                  <a:pt x="2092018" y="893938"/>
                  <a:pt x="2092384" y="890096"/>
                </a:cubicBezTo>
                <a:cubicBezTo>
                  <a:pt x="2092750" y="886255"/>
                  <a:pt x="2092933" y="881590"/>
                  <a:pt x="2092933" y="876102"/>
                </a:cubicBezTo>
                <a:cubicBezTo>
                  <a:pt x="2092933" y="870979"/>
                  <a:pt x="2092796" y="866680"/>
                  <a:pt x="2092521" y="863205"/>
                </a:cubicBezTo>
                <a:cubicBezTo>
                  <a:pt x="2092247" y="859729"/>
                  <a:pt x="2091835" y="856711"/>
                  <a:pt x="2091287" y="854149"/>
                </a:cubicBezTo>
                <a:cubicBezTo>
                  <a:pt x="2090738" y="851588"/>
                  <a:pt x="2090006" y="849485"/>
                  <a:pt x="2089091" y="847838"/>
                </a:cubicBezTo>
                <a:cubicBezTo>
                  <a:pt x="2088177" y="846192"/>
                  <a:pt x="2086484" y="844134"/>
                  <a:pt x="2084015" y="841664"/>
                </a:cubicBezTo>
                <a:cubicBezTo>
                  <a:pt x="2081545" y="839195"/>
                  <a:pt x="2077201" y="836222"/>
                  <a:pt x="2070981" y="832746"/>
                </a:cubicBezTo>
                <a:cubicBezTo>
                  <a:pt x="2064761" y="829270"/>
                  <a:pt x="2057764" y="826206"/>
                  <a:pt x="2049989" y="823554"/>
                </a:cubicBezTo>
                <a:cubicBezTo>
                  <a:pt x="2042214" y="820901"/>
                  <a:pt x="2033754" y="818752"/>
                  <a:pt x="2024607" y="817105"/>
                </a:cubicBezTo>
                <a:cubicBezTo>
                  <a:pt x="2015460" y="815459"/>
                  <a:pt x="2005948" y="814636"/>
                  <a:pt x="1996069" y="814636"/>
                </a:cubicBezTo>
                <a:close/>
                <a:moveTo>
                  <a:pt x="1700794" y="814636"/>
                </a:moveTo>
                <a:cubicBezTo>
                  <a:pt x="1676464" y="814636"/>
                  <a:pt x="1654192" y="818752"/>
                  <a:pt x="1633977" y="826984"/>
                </a:cubicBezTo>
                <a:cubicBezTo>
                  <a:pt x="1613763" y="835216"/>
                  <a:pt x="1596430" y="847289"/>
                  <a:pt x="1581978" y="863205"/>
                </a:cubicBezTo>
                <a:cubicBezTo>
                  <a:pt x="1567526" y="879120"/>
                  <a:pt x="1556276" y="898786"/>
                  <a:pt x="1548227" y="922201"/>
                </a:cubicBezTo>
                <a:cubicBezTo>
                  <a:pt x="1540178" y="945617"/>
                  <a:pt x="1536153" y="972417"/>
                  <a:pt x="1536153" y="1002601"/>
                </a:cubicBezTo>
                <a:cubicBezTo>
                  <a:pt x="1536153" y="1032236"/>
                  <a:pt x="1539812" y="1058213"/>
                  <a:pt x="1547129" y="1080531"/>
                </a:cubicBezTo>
                <a:cubicBezTo>
                  <a:pt x="1554446" y="1102849"/>
                  <a:pt x="1564965" y="1121463"/>
                  <a:pt x="1578685" y="1136372"/>
                </a:cubicBezTo>
                <a:cubicBezTo>
                  <a:pt x="1592405" y="1151281"/>
                  <a:pt x="1609052" y="1162486"/>
                  <a:pt x="1628626" y="1169986"/>
                </a:cubicBezTo>
                <a:cubicBezTo>
                  <a:pt x="1648200" y="1177486"/>
                  <a:pt x="1670153" y="1181237"/>
                  <a:pt x="1694483" y="1181237"/>
                </a:cubicBezTo>
                <a:cubicBezTo>
                  <a:pt x="1706923" y="1181237"/>
                  <a:pt x="1718493" y="1180230"/>
                  <a:pt x="1729195" y="1178218"/>
                </a:cubicBezTo>
                <a:cubicBezTo>
                  <a:pt x="1739896" y="1176206"/>
                  <a:pt x="1749409" y="1173690"/>
                  <a:pt x="1757732" y="1170672"/>
                </a:cubicBezTo>
                <a:cubicBezTo>
                  <a:pt x="1766056" y="1167654"/>
                  <a:pt x="1773099" y="1164498"/>
                  <a:pt x="1778862" y="1161205"/>
                </a:cubicBezTo>
                <a:cubicBezTo>
                  <a:pt x="1784624" y="1157912"/>
                  <a:pt x="1788511" y="1155214"/>
                  <a:pt x="1790523" y="1153110"/>
                </a:cubicBezTo>
                <a:cubicBezTo>
                  <a:pt x="1792536" y="1151007"/>
                  <a:pt x="1793999" y="1149132"/>
                  <a:pt x="1794914" y="1147485"/>
                </a:cubicBezTo>
                <a:cubicBezTo>
                  <a:pt x="1795829" y="1145839"/>
                  <a:pt x="1796560" y="1143872"/>
                  <a:pt x="1797109" y="1141585"/>
                </a:cubicBezTo>
                <a:cubicBezTo>
                  <a:pt x="1797658" y="1139299"/>
                  <a:pt x="1798070" y="1136555"/>
                  <a:pt x="1798344" y="1133353"/>
                </a:cubicBezTo>
                <a:cubicBezTo>
                  <a:pt x="1798619" y="1130152"/>
                  <a:pt x="1798756" y="1126265"/>
                  <a:pt x="1798756" y="1121691"/>
                </a:cubicBezTo>
                <a:cubicBezTo>
                  <a:pt x="1798756" y="1115106"/>
                  <a:pt x="1798572" y="1109846"/>
                  <a:pt x="1798207" y="1105913"/>
                </a:cubicBezTo>
                <a:cubicBezTo>
                  <a:pt x="1797841" y="1101980"/>
                  <a:pt x="1797292" y="1098916"/>
                  <a:pt x="1796560" y="1096721"/>
                </a:cubicBezTo>
                <a:cubicBezTo>
                  <a:pt x="1795829" y="1094526"/>
                  <a:pt x="1794914" y="1093062"/>
                  <a:pt x="1793816" y="1092330"/>
                </a:cubicBezTo>
                <a:cubicBezTo>
                  <a:pt x="1792719" y="1091599"/>
                  <a:pt x="1791255" y="1091233"/>
                  <a:pt x="1789426" y="1091233"/>
                </a:cubicBezTo>
                <a:cubicBezTo>
                  <a:pt x="1787048" y="1091233"/>
                  <a:pt x="1783709" y="1092696"/>
                  <a:pt x="1779410" y="1095623"/>
                </a:cubicBezTo>
                <a:cubicBezTo>
                  <a:pt x="1775111" y="1098550"/>
                  <a:pt x="1769623" y="1101843"/>
                  <a:pt x="1762946" y="1105502"/>
                </a:cubicBezTo>
                <a:cubicBezTo>
                  <a:pt x="1756269" y="1109160"/>
                  <a:pt x="1748266" y="1112499"/>
                  <a:pt x="1738936" y="1115517"/>
                </a:cubicBezTo>
                <a:cubicBezTo>
                  <a:pt x="1729606" y="1118536"/>
                  <a:pt x="1718539" y="1120045"/>
                  <a:pt x="1705733" y="1120045"/>
                </a:cubicBezTo>
                <a:cubicBezTo>
                  <a:pt x="1691647" y="1120045"/>
                  <a:pt x="1678979" y="1117621"/>
                  <a:pt x="1667729" y="1112773"/>
                </a:cubicBezTo>
                <a:cubicBezTo>
                  <a:pt x="1656478" y="1107925"/>
                  <a:pt x="1646874" y="1100562"/>
                  <a:pt x="1638916" y="1090684"/>
                </a:cubicBezTo>
                <a:cubicBezTo>
                  <a:pt x="1630959" y="1080805"/>
                  <a:pt x="1624830" y="1068229"/>
                  <a:pt x="1620532" y="1052954"/>
                </a:cubicBezTo>
                <a:cubicBezTo>
                  <a:pt x="1616233" y="1037679"/>
                  <a:pt x="1614083" y="1019614"/>
                  <a:pt x="1614083" y="998759"/>
                </a:cubicBezTo>
                <a:cubicBezTo>
                  <a:pt x="1614083" y="979734"/>
                  <a:pt x="1616095" y="962630"/>
                  <a:pt x="1620120" y="947446"/>
                </a:cubicBezTo>
                <a:cubicBezTo>
                  <a:pt x="1624144" y="932263"/>
                  <a:pt x="1630044" y="919320"/>
                  <a:pt x="1637819" y="908618"/>
                </a:cubicBezTo>
                <a:cubicBezTo>
                  <a:pt x="1645594" y="897917"/>
                  <a:pt x="1655015" y="889685"/>
                  <a:pt x="1666082" y="883922"/>
                </a:cubicBezTo>
                <a:cubicBezTo>
                  <a:pt x="1677150" y="878160"/>
                  <a:pt x="1689727" y="875278"/>
                  <a:pt x="1703812" y="875278"/>
                </a:cubicBezTo>
                <a:cubicBezTo>
                  <a:pt x="1716618" y="875278"/>
                  <a:pt x="1727640" y="876879"/>
                  <a:pt x="1736878" y="880080"/>
                </a:cubicBezTo>
                <a:cubicBezTo>
                  <a:pt x="1746116" y="883282"/>
                  <a:pt x="1754074" y="886849"/>
                  <a:pt x="1760751" y="890782"/>
                </a:cubicBezTo>
                <a:cubicBezTo>
                  <a:pt x="1767428" y="894715"/>
                  <a:pt x="1772871" y="898282"/>
                  <a:pt x="1777078" y="901484"/>
                </a:cubicBezTo>
                <a:cubicBezTo>
                  <a:pt x="1781285" y="904685"/>
                  <a:pt x="1784761" y="906286"/>
                  <a:pt x="1787505" y="906286"/>
                </a:cubicBezTo>
                <a:cubicBezTo>
                  <a:pt x="1789152" y="906286"/>
                  <a:pt x="1790615" y="905737"/>
                  <a:pt x="1791895" y="904639"/>
                </a:cubicBezTo>
                <a:cubicBezTo>
                  <a:pt x="1793176" y="903542"/>
                  <a:pt x="1794274" y="901804"/>
                  <a:pt x="1795188" y="899426"/>
                </a:cubicBezTo>
                <a:cubicBezTo>
                  <a:pt x="1796103" y="897048"/>
                  <a:pt x="1796743" y="893938"/>
                  <a:pt x="1797109" y="890096"/>
                </a:cubicBezTo>
                <a:cubicBezTo>
                  <a:pt x="1797475" y="886255"/>
                  <a:pt x="1797658" y="881590"/>
                  <a:pt x="1797658" y="876102"/>
                </a:cubicBezTo>
                <a:cubicBezTo>
                  <a:pt x="1797658" y="870979"/>
                  <a:pt x="1797521" y="866680"/>
                  <a:pt x="1797247" y="863205"/>
                </a:cubicBezTo>
                <a:cubicBezTo>
                  <a:pt x="1796972" y="859729"/>
                  <a:pt x="1796560" y="856711"/>
                  <a:pt x="1796012" y="854149"/>
                </a:cubicBezTo>
                <a:cubicBezTo>
                  <a:pt x="1795463" y="851588"/>
                  <a:pt x="1794731" y="849485"/>
                  <a:pt x="1793816" y="847838"/>
                </a:cubicBezTo>
                <a:cubicBezTo>
                  <a:pt x="1792902" y="846192"/>
                  <a:pt x="1791209" y="844134"/>
                  <a:pt x="1788740" y="841664"/>
                </a:cubicBezTo>
                <a:cubicBezTo>
                  <a:pt x="1786270" y="839195"/>
                  <a:pt x="1781926" y="836222"/>
                  <a:pt x="1775706" y="832746"/>
                </a:cubicBezTo>
                <a:cubicBezTo>
                  <a:pt x="1769486" y="829270"/>
                  <a:pt x="1762489" y="826206"/>
                  <a:pt x="1754714" y="823554"/>
                </a:cubicBezTo>
                <a:cubicBezTo>
                  <a:pt x="1746939" y="820901"/>
                  <a:pt x="1738479" y="818752"/>
                  <a:pt x="1729332" y="817105"/>
                </a:cubicBezTo>
                <a:cubicBezTo>
                  <a:pt x="1720185" y="815459"/>
                  <a:pt x="1710673" y="814636"/>
                  <a:pt x="1700794" y="814636"/>
                </a:cubicBezTo>
                <a:close/>
                <a:moveTo>
                  <a:pt x="5990765" y="814087"/>
                </a:moveTo>
                <a:cubicBezTo>
                  <a:pt x="5974484" y="814087"/>
                  <a:pt x="5959071" y="816191"/>
                  <a:pt x="5944528" y="820398"/>
                </a:cubicBezTo>
                <a:cubicBezTo>
                  <a:pt x="5929985" y="824606"/>
                  <a:pt x="5917362" y="830963"/>
                  <a:pt x="5906661" y="839469"/>
                </a:cubicBezTo>
                <a:cubicBezTo>
                  <a:pt x="5895959" y="847975"/>
                  <a:pt x="5887453" y="858677"/>
                  <a:pt x="5881141" y="871574"/>
                </a:cubicBezTo>
                <a:cubicBezTo>
                  <a:pt x="5874830" y="884471"/>
                  <a:pt x="5871674" y="899426"/>
                  <a:pt x="5871674" y="916439"/>
                </a:cubicBezTo>
                <a:cubicBezTo>
                  <a:pt x="5871674" y="931256"/>
                  <a:pt x="5873870" y="943970"/>
                  <a:pt x="5878260" y="954581"/>
                </a:cubicBezTo>
                <a:cubicBezTo>
                  <a:pt x="5882651" y="965191"/>
                  <a:pt x="5888367" y="974383"/>
                  <a:pt x="5895410" y="982158"/>
                </a:cubicBezTo>
                <a:cubicBezTo>
                  <a:pt x="5902453" y="989933"/>
                  <a:pt x="5910456" y="996610"/>
                  <a:pt x="5919420" y="1002189"/>
                </a:cubicBezTo>
                <a:cubicBezTo>
                  <a:pt x="5928384" y="1007769"/>
                  <a:pt x="5937622" y="1012754"/>
                  <a:pt x="5947135" y="1017144"/>
                </a:cubicBezTo>
                <a:cubicBezTo>
                  <a:pt x="5956647" y="1021535"/>
                  <a:pt x="5965886" y="1025696"/>
                  <a:pt x="5974849" y="1029629"/>
                </a:cubicBezTo>
                <a:cubicBezTo>
                  <a:pt x="5983813" y="1033563"/>
                  <a:pt x="5991817" y="1037770"/>
                  <a:pt x="5998859" y="1042252"/>
                </a:cubicBezTo>
                <a:cubicBezTo>
                  <a:pt x="6005903" y="1046734"/>
                  <a:pt x="6011619" y="1051856"/>
                  <a:pt x="6016010" y="1057618"/>
                </a:cubicBezTo>
                <a:cubicBezTo>
                  <a:pt x="6020400" y="1063381"/>
                  <a:pt x="6022595" y="1070287"/>
                  <a:pt x="6022595" y="1078336"/>
                </a:cubicBezTo>
                <a:cubicBezTo>
                  <a:pt x="6022595" y="1085287"/>
                  <a:pt x="6021315" y="1091599"/>
                  <a:pt x="6018754" y="1097270"/>
                </a:cubicBezTo>
                <a:cubicBezTo>
                  <a:pt x="6016193" y="1102941"/>
                  <a:pt x="6012488" y="1107697"/>
                  <a:pt x="6007640" y="1111538"/>
                </a:cubicBezTo>
                <a:cubicBezTo>
                  <a:pt x="6002793" y="1115380"/>
                  <a:pt x="5996893" y="1118353"/>
                  <a:pt x="5989941" y="1120456"/>
                </a:cubicBezTo>
                <a:cubicBezTo>
                  <a:pt x="5982990" y="1122560"/>
                  <a:pt x="5975124" y="1123612"/>
                  <a:pt x="5966343" y="1123612"/>
                </a:cubicBezTo>
                <a:cubicBezTo>
                  <a:pt x="5952989" y="1123612"/>
                  <a:pt x="5941235" y="1122103"/>
                  <a:pt x="5931082" y="1119084"/>
                </a:cubicBezTo>
                <a:cubicBezTo>
                  <a:pt x="5920930" y="1116066"/>
                  <a:pt x="5912194" y="1112728"/>
                  <a:pt x="5904877" y="1109069"/>
                </a:cubicBezTo>
                <a:cubicBezTo>
                  <a:pt x="5897560" y="1105410"/>
                  <a:pt x="5891569" y="1102072"/>
                  <a:pt x="5886904" y="1099053"/>
                </a:cubicBezTo>
                <a:cubicBezTo>
                  <a:pt x="5882239" y="1096035"/>
                  <a:pt x="5878626" y="1094526"/>
                  <a:pt x="5876065" y="1094526"/>
                </a:cubicBezTo>
                <a:cubicBezTo>
                  <a:pt x="5874235" y="1094526"/>
                  <a:pt x="5872635" y="1095029"/>
                  <a:pt x="5871263" y="1096035"/>
                </a:cubicBezTo>
                <a:cubicBezTo>
                  <a:pt x="5869891" y="1097041"/>
                  <a:pt x="5868793" y="1098733"/>
                  <a:pt x="5867970" y="1101111"/>
                </a:cubicBezTo>
                <a:cubicBezTo>
                  <a:pt x="5867147" y="1103489"/>
                  <a:pt x="5866552" y="1106599"/>
                  <a:pt x="5866186" y="1110441"/>
                </a:cubicBezTo>
                <a:cubicBezTo>
                  <a:pt x="5865820" y="1114282"/>
                  <a:pt x="5865638" y="1119039"/>
                  <a:pt x="5865638" y="1124710"/>
                </a:cubicBezTo>
                <a:cubicBezTo>
                  <a:pt x="5865638" y="1133125"/>
                  <a:pt x="5866141" y="1139573"/>
                  <a:pt x="5867147" y="1144055"/>
                </a:cubicBezTo>
                <a:cubicBezTo>
                  <a:pt x="5868153" y="1148537"/>
                  <a:pt x="5869845" y="1151967"/>
                  <a:pt x="5872223" y="1154345"/>
                </a:cubicBezTo>
                <a:cubicBezTo>
                  <a:pt x="5874601" y="1156723"/>
                  <a:pt x="5878489" y="1159467"/>
                  <a:pt x="5883885" y="1162577"/>
                </a:cubicBezTo>
                <a:cubicBezTo>
                  <a:pt x="5889282" y="1165687"/>
                  <a:pt x="5896005" y="1168660"/>
                  <a:pt x="5904054" y="1171495"/>
                </a:cubicBezTo>
                <a:cubicBezTo>
                  <a:pt x="5912103" y="1174331"/>
                  <a:pt x="5921387" y="1176755"/>
                  <a:pt x="5931906" y="1178767"/>
                </a:cubicBezTo>
                <a:cubicBezTo>
                  <a:pt x="5942424" y="1180779"/>
                  <a:pt x="5953812" y="1181785"/>
                  <a:pt x="5966069" y="1181785"/>
                </a:cubicBezTo>
                <a:cubicBezTo>
                  <a:pt x="5984179" y="1181785"/>
                  <a:pt x="6001192" y="1179407"/>
                  <a:pt x="6017107" y="1174651"/>
                </a:cubicBezTo>
                <a:cubicBezTo>
                  <a:pt x="6033022" y="1169895"/>
                  <a:pt x="6046926" y="1162806"/>
                  <a:pt x="6058816" y="1153385"/>
                </a:cubicBezTo>
                <a:cubicBezTo>
                  <a:pt x="6070707" y="1143964"/>
                  <a:pt x="6080128" y="1132210"/>
                  <a:pt x="6087080" y="1118124"/>
                </a:cubicBezTo>
                <a:cubicBezTo>
                  <a:pt x="6094032" y="1104038"/>
                  <a:pt x="6097506" y="1087665"/>
                  <a:pt x="6097506" y="1069006"/>
                </a:cubicBezTo>
                <a:cubicBezTo>
                  <a:pt x="6097506" y="1054737"/>
                  <a:pt x="6095312" y="1042343"/>
                  <a:pt x="6090921" y="1031825"/>
                </a:cubicBezTo>
                <a:cubicBezTo>
                  <a:pt x="6086530" y="1021306"/>
                  <a:pt x="6080768" y="1012159"/>
                  <a:pt x="6073634" y="1004385"/>
                </a:cubicBezTo>
                <a:cubicBezTo>
                  <a:pt x="6066499" y="996610"/>
                  <a:pt x="6058359" y="989933"/>
                  <a:pt x="6049212" y="984353"/>
                </a:cubicBezTo>
                <a:cubicBezTo>
                  <a:pt x="6040066" y="978774"/>
                  <a:pt x="6030736" y="973789"/>
                  <a:pt x="6021223" y="969398"/>
                </a:cubicBezTo>
                <a:cubicBezTo>
                  <a:pt x="6011711" y="965008"/>
                  <a:pt x="6002381" y="960846"/>
                  <a:pt x="5993234" y="956913"/>
                </a:cubicBezTo>
                <a:cubicBezTo>
                  <a:pt x="5984088" y="952980"/>
                  <a:pt x="5975902" y="948772"/>
                  <a:pt x="5968675" y="944291"/>
                </a:cubicBezTo>
                <a:cubicBezTo>
                  <a:pt x="5961450" y="939809"/>
                  <a:pt x="5955687" y="934686"/>
                  <a:pt x="5951388" y="928924"/>
                </a:cubicBezTo>
                <a:cubicBezTo>
                  <a:pt x="5947089" y="923162"/>
                  <a:pt x="5944940" y="916347"/>
                  <a:pt x="5944940" y="908481"/>
                </a:cubicBezTo>
                <a:cubicBezTo>
                  <a:pt x="5944940" y="903176"/>
                  <a:pt x="5945900" y="898145"/>
                  <a:pt x="5947821" y="893389"/>
                </a:cubicBezTo>
                <a:cubicBezTo>
                  <a:pt x="5949742" y="888633"/>
                  <a:pt x="5952669" y="884562"/>
                  <a:pt x="5956602" y="881178"/>
                </a:cubicBezTo>
                <a:cubicBezTo>
                  <a:pt x="5960535" y="877794"/>
                  <a:pt x="5965428" y="875141"/>
                  <a:pt x="5971282" y="873220"/>
                </a:cubicBezTo>
                <a:cubicBezTo>
                  <a:pt x="5977136" y="871300"/>
                  <a:pt x="5983996" y="870339"/>
                  <a:pt x="5991862" y="870339"/>
                </a:cubicBezTo>
                <a:cubicBezTo>
                  <a:pt x="6001924" y="870339"/>
                  <a:pt x="6011162" y="871574"/>
                  <a:pt x="6019577" y="874044"/>
                </a:cubicBezTo>
                <a:cubicBezTo>
                  <a:pt x="6027992" y="876513"/>
                  <a:pt x="6035400" y="879257"/>
                  <a:pt x="6041803" y="882276"/>
                </a:cubicBezTo>
                <a:cubicBezTo>
                  <a:pt x="6048206" y="885294"/>
                  <a:pt x="6053602" y="888084"/>
                  <a:pt x="6057993" y="890645"/>
                </a:cubicBezTo>
                <a:cubicBezTo>
                  <a:pt x="6062383" y="893206"/>
                  <a:pt x="6065585" y="894487"/>
                  <a:pt x="6067597" y="894487"/>
                </a:cubicBezTo>
                <a:cubicBezTo>
                  <a:pt x="6069610" y="894487"/>
                  <a:pt x="6071210" y="893938"/>
                  <a:pt x="6072399" y="892840"/>
                </a:cubicBezTo>
                <a:cubicBezTo>
                  <a:pt x="6073588" y="891743"/>
                  <a:pt x="6074503" y="890005"/>
                  <a:pt x="6075143" y="887627"/>
                </a:cubicBezTo>
                <a:cubicBezTo>
                  <a:pt x="6075784" y="885248"/>
                  <a:pt x="6076240" y="882230"/>
                  <a:pt x="6076515" y="878571"/>
                </a:cubicBezTo>
                <a:cubicBezTo>
                  <a:pt x="6076790" y="874913"/>
                  <a:pt x="6076926" y="870431"/>
                  <a:pt x="6076926" y="865126"/>
                </a:cubicBezTo>
                <a:cubicBezTo>
                  <a:pt x="6076926" y="860369"/>
                  <a:pt x="6076835" y="856390"/>
                  <a:pt x="6076652" y="853189"/>
                </a:cubicBezTo>
                <a:cubicBezTo>
                  <a:pt x="6076470" y="849988"/>
                  <a:pt x="6076149" y="847335"/>
                  <a:pt x="6075692" y="845231"/>
                </a:cubicBezTo>
                <a:cubicBezTo>
                  <a:pt x="6075235" y="843128"/>
                  <a:pt x="6074686" y="841436"/>
                  <a:pt x="6074046" y="840155"/>
                </a:cubicBezTo>
                <a:cubicBezTo>
                  <a:pt x="6073405" y="838874"/>
                  <a:pt x="6072170" y="837319"/>
                  <a:pt x="6070341" y="835490"/>
                </a:cubicBezTo>
                <a:cubicBezTo>
                  <a:pt x="6068512" y="833661"/>
                  <a:pt x="6064762" y="831374"/>
                  <a:pt x="6059090" y="828630"/>
                </a:cubicBezTo>
                <a:cubicBezTo>
                  <a:pt x="6053420" y="825886"/>
                  <a:pt x="6046926" y="823416"/>
                  <a:pt x="6039608" y="821221"/>
                </a:cubicBezTo>
                <a:cubicBezTo>
                  <a:pt x="6032291" y="819026"/>
                  <a:pt x="6024425" y="817288"/>
                  <a:pt x="6016010" y="816008"/>
                </a:cubicBezTo>
                <a:cubicBezTo>
                  <a:pt x="6007595" y="814727"/>
                  <a:pt x="5999180" y="814087"/>
                  <a:pt x="5990765" y="814087"/>
                </a:cubicBezTo>
                <a:close/>
                <a:moveTo>
                  <a:pt x="4498753" y="814087"/>
                </a:moveTo>
                <a:cubicBezTo>
                  <a:pt x="4470581" y="814087"/>
                  <a:pt x="4445840" y="818386"/>
                  <a:pt x="4424528" y="826984"/>
                </a:cubicBezTo>
                <a:cubicBezTo>
                  <a:pt x="4403216" y="835582"/>
                  <a:pt x="4385334" y="847930"/>
                  <a:pt x="4370882" y="864028"/>
                </a:cubicBezTo>
                <a:cubicBezTo>
                  <a:pt x="4356430" y="880126"/>
                  <a:pt x="4345546" y="899654"/>
                  <a:pt x="4338228" y="922613"/>
                </a:cubicBezTo>
                <a:cubicBezTo>
                  <a:pt x="4330911" y="945571"/>
                  <a:pt x="4327252" y="971411"/>
                  <a:pt x="4327252" y="1000131"/>
                </a:cubicBezTo>
                <a:cubicBezTo>
                  <a:pt x="4327252" y="1031413"/>
                  <a:pt x="4330682" y="1058487"/>
                  <a:pt x="4337542" y="1081354"/>
                </a:cubicBezTo>
                <a:cubicBezTo>
                  <a:pt x="4344402" y="1104221"/>
                  <a:pt x="4354693" y="1123063"/>
                  <a:pt x="4368413" y="1137881"/>
                </a:cubicBezTo>
                <a:cubicBezTo>
                  <a:pt x="4382133" y="1152699"/>
                  <a:pt x="4399283" y="1163721"/>
                  <a:pt x="4419863" y="1170946"/>
                </a:cubicBezTo>
                <a:cubicBezTo>
                  <a:pt x="4440443" y="1178172"/>
                  <a:pt x="4464545" y="1181785"/>
                  <a:pt x="4492168" y="1181785"/>
                </a:cubicBezTo>
                <a:cubicBezTo>
                  <a:pt x="4520157" y="1181785"/>
                  <a:pt x="4544807" y="1177532"/>
                  <a:pt x="4566119" y="1169026"/>
                </a:cubicBezTo>
                <a:cubicBezTo>
                  <a:pt x="4587431" y="1160519"/>
                  <a:pt x="4605313" y="1148171"/>
                  <a:pt x="4619765" y="1131981"/>
                </a:cubicBezTo>
                <a:cubicBezTo>
                  <a:pt x="4634216" y="1115792"/>
                  <a:pt x="4645101" y="1096080"/>
                  <a:pt x="4652419" y="1072848"/>
                </a:cubicBezTo>
                <a:cubicBezTo>
                  <a:pt x="4659736" y="1049615"/>
                  <a:pt x="4663395" y="1023272"/>
                  <a:pt x="4663395" y="993820"/>
                </a:cubicBezTo>
                <a:cubicBezTo>
                  <a:pt x="4663395" y="963087"/>
                  <a:pt x="4659873" y="936424"/>
                  <a:pt x="4652830" y="913832"/>
                </a:cubicBezTo>
                <a:cubicBezTo>
                  <a:pt x="4645787" y="891239"/>
                  <a:pt x="4635360" y="872534"/>
                  <a:pt x="4621548" y="857717"/>
                </a:cubicBezTo>
                <a:cubicBezTo>
                  <a:pt x="4607737" y="842899"/>
                  <a:pt x="4590541" y="831923"/>
                  <a:pt x="4569961" y="824788"/>
                </a:cubicBezTo>
                <a:cubicBezTo>
                  <a:pt x="4549381" y="817654"/>
                  <a:pt x="4525645" y="814087"/>
                  <a:pt x="4498753" y="814087"/>
                </a:cubicBezTo>
                <a:close/>
                <a:moveTo>
                  <a:pt x="0" y="0"/>
                </a:moveTo>
                <a:lnTo>
                  <a:pt x="7467600" y="0"/>
                </a:lnTo>
                <a:lnTo>
                  <a:pt x="7467600" y="1981200"/>
                </a:lnTo>
                <a:lnTo>
                  <a:pt x="0" y="198120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9A61EC-5A02-77DF-0A99-94BD526A5215}"/>
              </a:ext>
            </a:extLst>
          </p:cNvPr>
          <p:cNvSpPr txBox="1"/>
          <p:nvPr/>
        </p:nvSpPr>
        <p:spPr>
          <a:xfrm>
            <a:off x="3474720" y="5501639"/>
            <a:ext cx="5242560" cy="1356361"/>
          </a:xfrm>
          <a:custGeom>
            <a:avLst/>
            <a:gdLst/>
            <a:ahLst/>
            <a:cxnLst/>
            <a:rect l="l" t="t" r="r" b="b"/>
            <a:pathLst>
              <a:path w="5242560" h="1356361">
                <a:moveTo>
                  <a:pt x="2372988" y="583928"/>
                </a:moveTo>
                <a:lnTo>
                  <a:pt x="2373235" y="583928"/>
                </a:lnTo>
                <a:lnTo>
                  <a:pt x="2418343" y="719501"/>
                </a:lnTo>
                <a:lnTo>
                  <a:pt x="2327879" y="719501"/>
                </a:lnTo>
                <a:close/>
                <a:moveTo>
                  <a:pt x="2627749" y="573822"/>
                </a:moveTo>
                <a:lnTo>
                  <a:pt x="2660533" y="573822"/>
                </a:lnTo>
                <a:cubicBezTo>
                  <a:pt x="2680417" y="573822"/>
                  <a:pt x="2696481" y="576492"/>
                  <a:pt x="2708723" y="581833"/>
                </a:cubicBezTo>
                <a:cubicBezTo>
                  <a:pt x="2720966" y="587174"/>
                  <a:pt x="2730990" y="594610"/>
                  <a:pt x="2738796" y="604141"/>
                </a:cubicBezTo>
                <a:cubicBezTo>
                  <a:pt x="2746602" y="613672"/>
                  <a:pt x="2752271" y="624929"/>
                  <a:pt x="2755804" y="637911"/>
                </a:cubicBezTo>
                <a:cubicBezTo>
                  <a:pt x="2759337" y="650893"/>
                  <a:pt x="2761104" y="664944"/>
                  <a:pt x="2761104" y="680062"/>
                </a:cubicBezTo>
                <a:cubicBezTo>
                  <a:pt x="2761104" y="698467"/>
                  <a:pt x="2759091" y="714571"/>
                  <a:pt x="2755065" y="728375"/>
                </a:cubicBezTo>
                <a:cubicBezTo>
                  <a:pt x="2751039" y="742179"/>
                  <a:pt x="2744958" y="753723"/>
                  <a:pt x="2736824" y="763008"/>
                </a:cubicBezTo>
                <a:cubicBezTo>
                  <a:pt x="2728690" y="772293"/>
                  <a:pt x="2718542" y="779236"/>
                  <a:pt x="2706382" y="783837"/>
                </a:cubicBezTo>
                <a:cubicBezTo>
                  <a:pt x="2694221" y="788438"/>
                  <a:pt x="2679267" y="790739"/>
                  <a:pt x="2661519" y="790739"/>
                </a:cubicBezTo>
                <a:lnTo>
                  <a:pt x="2627749" y="790739"/>
                </a:lnTo>
                <a:close/>
                <a:moveTo>
                  <a:pt x="3385773" y="570617"/>
                </a:moveTo>
                <a:cubicBezTo>
                  <a:pt x="3401548" y="570617"/>
                  <a:pt x="3414695" y="573288"/>
                  <a:pt x="3425212" y="578629"/>
                </a:cubicBezTo>
                <a:cubicBezTo>
                  <a:pt x="3435729" y="583969"/>
                  <a:pt x="3444151" y="591529"/>
                  <a:pt x="3450478" y="601306"/>
                </a:cubicBezTo>
                <a:cubicBezTo>
                  <a:pt x="3456805" y="611084"/>
                  <a:pt x="3461283" y="622834"/>
                  <a:pt x="3463912" y="636555"/>
                </a:cubicBezTo>
                <a:cubicBezTo>
                  <a:pt x="3466542" y="650277"/>
                  <a:pt x="3467856" y="665519"/>
                  <a:pt x="3467856" y="682280"/>
                </a:cubicBezTo>
                <a:cubicBezTo>
                  <a:pt x="3467856" y="697563"/>
                  <a:pt x="3466500" y="711983"/>
                  <a:pt x="3463789" y="725541"/>
                </a:cubicBezTo>
                <a:cubicBezTo>
                  <a:pt x="3461077" y="739098"/>
                  <a:pt x="3456435" y="750971"/>
                  <a:pt x="3449862" y="761159"/>
                </a:cubicBezTo>
                <a:cubicBezTo>
                  <a:pt x="3443289" y="771348"/>
                  <a:pt x="3434661" y="779400"/>
                  <a:pt x="3423980" y="785316"/>
                </a:cubicBezTo>
                <a:cubicBezTo>
                  <a:pt x="3413298" y="791232"/>
                  <a:pt x="3399987" y="794190"/>
                  <a:pt x="3384047" y="794190"/>
                </a:cubicBezTo>
                <a:cubicBezTo>
                  <a:pt x="3368107" y="794190"/>
                  <a:pt x="3354879" y="791602"/>
                  <a:pt x="3344361" y="786425"/>
                </a:cubicBezTo>
                <a:cubicBezTo>
                  <a:pt x="3333844" y="781249"/>
                  <a:pt x="3325463" y="773731"/>
                  <a:pt x="3319219" y="763871"/>
                </a:cubicBezTo>
                <a:cubicBezTo>
                  <a:pt x="3312974" y="754011"/>
                  <a:pt x="3308537" y="742138"/>
                  <a:pt x="3305908" y="728252"/>
                </a:cubicBezTo>
                <a:cubicBezTo>
                  <a:pt x="3303279" y="714366"/>
                  <a:pt x="3301964" y="698714"/>
                  <a:pt x="3301964" y="681294"/>
                </a:cubicBezTo>
                <a:cubicBezTo>
                  <a:pt x="3301964" y="666340"/>
                  <a:pt x="3303320" y="652167"/>
                  <a:pt x="3306031" y="638774"/>
                </a:cubicBezTo>
                <a:cubicBezTo>
                  <a:pt x="3308742" y="625381"/>
                  <a:pt x="3313385" y="613672"/>
                  <a:pt x="3319958" y="603648"/>
                </a:cubicBezTo>
                <a:cubicBezTo>
                  <a:pt x="3326531" y="593624"/>
                  <a:pt x="3335159" y="585613"/>
                  <a:pt x="3345840" y="579615"/>
                </a:cubicBezTo>
                <a:cubicBezTo>
                  <a:pt x="3356522" y="573617"/>
                  <a:pt x="3369833" y="570617"/>
                  <a:pt x="3385773" y="570617"/>
                </a:cubicBezTo>
                <a:close/>
                <a:moveTo>
                  <a:pt x="3683982" y="523044"/>
                </a:moveTo>
                <a:cubicBezTo>
                  <a:pt x="3682339" y="523044"/>
                  <a:pt x="3680942" y="523496"/>
                  <a:pt x="3679792" y="524399"/>
                </a:cubicBezTo>
                <a:cubicBezTo>
                  <a:pt x="3678642" y="525303"/>
                  <a:pt x="3677656" y="526782"/>
                  <a:pt x="3676834" y="528836"/>
                </a:cubicBezTo>
                <a:cubicBezTo>
                  <a:pt x="3676012" y="530890"/>
                  <a:pt x="3675396" y="533643"/>
                  <a:pt x="3674985" y="537094"/>
                </a:cubicBezTo>
                <a:cubicBezTo>
                  <a:pt x="3674574" y="540545"/>
                  <a:pt x="3674369" y="544735"/>
                  <a:pt x="3674369" y="549665"/>
                </a:cubicBezTo>
                <a:cubicBezTo>
                  <a:pt x="3674369" y="554431"/>
                  <a:pt x="3674574" y="558498"/>
                  <a:pt x="3674985" y="561867"/>
                </a:cubicBezTo>
                <a:cubicBezTo>
                  <a:pt x="3675396" y="565236"/>
                  <a:pt x="3676012" y="567947"/>
                  <a:pt x="3676834" y="570001"/>
                </a:cubicBezTo>
                <a:cubicBezTo>
                  <a:pt x="3677656" y="572055"/>
                  <a:pt x="3678642" y="573575"/>
                  <a:pt x="3679792" y="574561"/>
                </a:cubicBezTo>
                <a:cubicBezTo>
                  <a:pt x="3680942" y="575547"/>
                  <a:pt x="3682339" y="576040"/>
                  <a:pt x="3683982" y="576040"/>
                </a:cubicBezTo>
                <a:lnTo>
                  <a:pt x="3763847" y="576040"/>
                </a:lnTo>
                <a:lnTo>
                  <a:pt x="3763847" y="833136"/>
                </a:lnTo>
                <a:cubicBezTo>
                  <a:pt x="3763847" y="834780"/>
                  <a:pt x="3764382" y="836259"/>
                  <a:pt x="3765449" y="837573"/>
                </a:cubicBezTo>
                <a:cubicBezTo>
                  <a:pt x="3766518" y="838888"/>
                  <a:pt x="3768284" y="839956"/>
                  <a:pt x="3770749" y="840778"/>
                </a:cubicBezTo>
                <a:cubicBezTo>
                  <a:pt x="3773214" y="841599"/>
                  <a:pt x="3776542" y="842257"/>
                  <a:pt x="3780732" y="842750"/>
                </a:cubicBezTo>
                <a:cubicBezTo>
                  <a:pt x="3784923" y="843243"/>
                  <a:pt x="3790140" y="843489"/>
                  <a:pt x="3796385" y="843489"/>
                </a:cubicBezTo>
                <a:cubicBezTo>
                  <a:pt x="3802629" y="843489"/>
                  <a:pt x="3807847" y="843243"/>
                  <a:pt x="3812037" y="842750"/>
                </a:cubicBezTo>
                <a:cubicBezTo>
                  <a:pt x="3816228" y="842257"/>
                  <a:pt x="3819555" y="841599"/>
                  <a:pt x="3822020" y="840778"/>
                </a:cubicBezTo>
                <a:cubicBezTo>
                  <a:pt x="3824485" y="839956"/>
                  <a:pt x="3826252" y="838888"/>
                  <a:pt x="3827320" y="837573"/>
                </a:cubicBezTo>
                <a:cubicBezTo>
                  <a:pt x="3828388" y="836259"/>
                  <a:pt x="3828922" y="834780"/>
                  <a:pt x="3828922" y="833136"/>
                </a:cubicBezTo>
                <a:lnTo>
                  <a:pt x="3828922" y="576040"/>
                </a:lnTo>
                <a:lnTo>
                  <a:pt x="3908787" y="576040"/>
                </a:lnTo>
                <a:cubicBezTo>
                  <a:pt x="3910266" y="576040"/>
                  <a:pt x="3911622" y="575547"/>
                  <a:pt x="3912854" y="574561"/>
                </a:cubicBezTo>
                <a:cubicBezTo>
                  <a:pt x="3914087" y="573575"/>
                  <a:pt x="3915114" y="572055"/>
                  <a:pt x="3915936" y="570001"/>
                </a:cubicBezTo>
                <a:cubicBezTo>
                  <a:pt x="3916757" y="567947"/>
                  <a:pt x="3917374" y="565236"/>
                  <a:pt x="3917784" y="561867"/>
                </a:cubicBezTo>
                <a:cubicBezTo>
                  <a:pt x="3918195" y="558498"/>
                  <a:pt x="3918401" y="554431"/>
                  <a:pt x="3918401" y="549665"/>
                </a:cubicBezTo>
                <a:cubicBezTo>
                  <a:pt x="3918401" y="544735"/>
                  <a:pt x="3918195" y="540545"/>
                  <a:pt x="3917784" y="537094"/>
                </a:cubicBezTo>
                <a:cubicBezTo>
                  <a:pt x="3917374" y="533643"/>
                  <a:pt x="3916757" y="530890"/>
                  <a:pt x="3915936" y="528836"/>
                </a:cubicBezTo>
                <a:cubicBezTo>
                  <a:pt x="3915114" y="526782"/>
                  <a:pt x="3914087" y="525303"/>
                  <a:pt x="3912854" y="524399"/>
                </a:cubicBezTo>
                <a:cubicBezTo>
                  <a:pt x="3911622" y="523496"/>
                  <a:pt x="3910266" y="523044"/>
                  <a:pt x="3908787" y="523044"/>
                </a:cubicBezTo>
                <a:close/>
                <a:moveTo>
                  <a:pt x="2988657" y="523044"/>
                </a:moveTo>
                <a:cubicBezTo>
                  <a:pt x="2987014" y="523044"/>
                  <a:pt x="2985617" y="523496"/>
                  <a:pt x="2984467" y="524399"/>
                </a:cubicBezTo>
                <a:cubicBezTo>
                  <a:pt x="2983317" y="525303"/>
                  <a:pt x="2982331" y="526782"/>
                  <a:pt x="2981509" y="528836"/>
                </a:cubicBezTo>
                <a:cubicBezTo>
                  <a:pt x="2980687" y="530890"/>
                  <a:pt x="2980071" y="533643"/>
                  <a:pt x="2979660" y="537094"/>
                </a:cubicBezTo>
                <a:cubicBezTo>
                  <a:pt x="2979249" y="540545"/>
                  <a:pt x="2979044" y="544735"/>
                  <a:pt x="2979044" y="549665"/>
                </a:cubicBezTo>
                <a:cubicBezTo>
                  <a:pt x="2979044" y="554431"/>
                  <a:pt x="2979249" y="558498"/>
                  <a:pt x="2979660" y="561867"/>
                </a:cubicBezTo>
                <a:cubicBezTo>
                  <a:pt x="2980071" y="565236"/>
                  <a:pt x="2980687" y="567947"/>
                  <a:pt x="2981509" y="570001"/>
                </a:cubicBezTo>
                <a:cubicBezTo>
                  <a:pt x="2982331" y="572055"/>
                  <a:pt x="2983317" y="573575"/>
                  <a:pt x="2984467" y="574561"/>
                </a:cubicBezTo>
                <a:cubicBezTo>
                  <a:pt x="2985617" y="575547"/>
                  <a:pt x="2987014" y="576040"/>
                  <a:pt x="2988657" y="576040"/>
                </a:cubicBezTo>
                <a:lnTo>
                  <a:pt x="3068522" y="576040"/>
                </a:lnTo>
                <a:lnTo>
                  <a:pt x="3068522" y="833136"/>
                </a:lnTo>
                <a:cubicBezTo>
                  <a:pt x="3068522" y="834780"/>
                  <a:pt x="3069057" y="836259"/>
                  <a:pt x="3070124" y="837573"/>
                </a:cubicBezTo>
                <a:cubicBezTo>
                  <a:pt x="3071193" y="838888"/>
                  <a:pt x="3072959" y="839956"/>
                  <a:pt x="3075424" y="840778"/>
                </a:cubicBezTo>
                <a:cubicBezTo>
                  <a:pt x="3077889" y="841599"/>
                  <a:pt x="3081217" y="842257"/>
                  <a:pt x="3085407" y="842750"/>
                </a:cubicBezTo>
                <a:cubicBezTo>
                  <a:pt x="3089598" y="843243"/>
                  <a:pt x="3094815" y="843489"/>
                  <a:pt x="3101060" y="843489"/>
                </a:cubicBezTo>
                <a:cubicBezTo>
                  <a:pt x="3107304" y="843489"/>
                  <a:pt x="3112522" y="843243"/>
                  <a:pt x="3116712" y="842750"/>
                </a:cubicBezTo>
                <a:cubicBezTo>
                  <a:pt x="3120903" y="842257"/>
                  <a:pt x="3124230" y="841599"/>
                  <a:pt x="3126695" y="840778"/>
                </a:cubicBezTo>
                <a:cubicBezTo>
                  <a:pt x="3129160" y="839956"/>
                  <a:pt x="3130927" y="838888"/>
                  <a:pt x="3131995" y="837573"/>
                </a:cubicBezTo>
                <a:cubicBezTo>
                  <a:pt x="3133063" y="836259"/>
                  <a:pt x="3133597" y="834780"/>
                  <a:pt x="3133597" y="833136"/>
                </a:cubicBezTo>
                <a:lnTo>
                  <a:pt x="3133597" y="576040"/>
                </a:lnTo>
                <a:lnTo>
                  <a:pt x="3213462" y="576040"/>
                </a:lnTo>
                <a:cubicBezTo>
                  <a:pt x="3214941" y="576040"/>
                  <a:pt x="3216297" y="575547"/>
                  <a:pt x="3217529" y="574561"/>
                </a:cubicBezTo>
                <a:cubicBezTo>
                  <a:pt x="3218762" y="573575"/>
                  <a:pt x="3219789" y="572055"/>
                  <a:pt x="3220611" y="570001"/>
                </a:cubicBezTo>
                <a:cubicBezTo>
                  <a:pt x="3221432" y="567947"/>
                  <a:pt x="3222049" y="565236"/>
                  <a:pt x="3222459" y="561867"/>
                </a:cubicBezTo>
                <a:cubicBezTo>
                  <a:pt x="3222870" y="558498"/>
                  <a:pt x="3223076" y="554431"/>
                  <a:pt x="3223076" y="549665"/>
                </a:cubicBezTo>
                <a:cubicBezTo>
                  <a:pt x="3223076" y="544735"/>
                  <a:pt x="3222870" y="540545"/>
                  <a:pt x="3222459" y="537094"/>
                </a:cubicBezTo>
                <a:cubicBezTo>
                  <a:pt x="3222049" y="533643"/>
                  <a:pt x="3221432" y="530890"/>
                  <a:pt x="3220611" y="528836"/>
                </a:cubicBezTo>
                <a:cubicBezTo>
                  <a:pt x="3219789" y="526782"/>
                  <a:pt x="3218762" y="525303"/>
                  <a:pt x="3217529" y="524399"/>
                </a:cubicBezTo>
                <a:cubicBezTo>
                  <a:pt x="3216297" y="523496"/>
                  <a:pt x="3214941" y="523044"/>
                  <a:pt x="3213462" y="523044"/>
                </a:cubicBezTo>
                <a:close/>
                <a:moveTo>
                  <a:pt x="2582394" y="523044"/>
                </a:moveTo>
                <a:cubicBezTo>
                  <a:pt x="2576971" y="523044"/>
                  <a:pt x="2572411" y="524646"/>
                  <a:pt x="2568713" y="527850"/>
                </a:cubicBezTo>
                <a:cubicBezTo>
                  <a:pt x="2565016" y="531055"/>
                  <a:pt x="2563167" y="536272"/>
                  <a:pt x="2563167" y="543503"/>
                </a:cubicBezTo>
                <a:lnTo>
                  <a:pt x="2563167" y="821551"/>
                </a:lnTo>
                <a:cubicBezTo>
                  <a:pt x="2563167" y="828782"/>
                  <a:pt x="2565016" y="833999"/>
                  <a:pt x="2568713" y="837204"/>
                </a:cubicBezTo>
                <a:cubicBezTo>
                  <a:pt x="2572411" y="840408"/>
                  <a:pt x="2576971" y="842010"/>
                  <a:pt x="2582394" y="842010"/>
                </a:cubicBezTo>
                <a:lnTo>
                  <a:pt x="2658561" y="842010"/>
                </a:lnTo>
                <a:cubicBezTo>
                  <a:pt x="2686826" y="842010"/>
                  <a:pt x="2711188" y="838929"/>
                  <a:pt x="2731648" y="832767"/>
                </a:cubicBezTo>
                <a:cubicBezTo>
                  <a:pt x="2752107" y="826604"/>
                  <a:pt x="2769485" y="816950"/>
                  <a:pt x="2783781" y="803803"/>
                </a:cubicBezTo>
                <a:cubicBezTo>
                  <a:pt x="2798078" y="790657"/>
                  <a:pt x="2809047" y="773690"/>
                  <a:pt x="2816689" y="752902"/>
                </a:cubicBezTo>
                <a:cubicBezTo>
                  <a:pt x="2824330" y="732114"/>
                  <a:pt x="2828151" y="707094"/>
                  <a:pt x="2828151" y="677844"/>
                </a:cubicBezTo>
                <a:cubicBezTo>
                  <a:pt x="2828151" y="652537"/>
                  <a:pt x="2824618" y="630270"/>
                  <a:pt x="2817552" y="611043"/>
                </a:cubicBezTo>
                <a:cubicBezTo>
                  <a:pt x="2810485" y="591816"/>
                  <a:pt x="2800174" y="575671"/>
                  <a:pt x="2786616" y="562606"/>
                </a:cubicBezTo>
                <a:cubicBezTo>
                  <a:pt x="2773059" y="549542"/>
                  <a:pt x="2756379" y="539682"/>
                  <a:pt x="2736578" y="533027"/>
                </a:cubicBezTo>
                <a:cubicBezTo>
                  <a:pt x="2716776" y="526371"/>
                  <a:pt x="2692660" y="523044"/>
                  <a:pt x="2664231" y="523044"/>
                </a:cubicBezTo>
                <a:close/>
                <a:moveTo>
                  <a:pt x="2039469" y="523044"/>
                </a:moveTo>
                <a:cubicBezTo>
                  <a:pt x="2034046" y="523044"/>
                  <a:pt x="2029486" y="524646"/>
                  <a:pt x="2025788" y="527850"/>
                </a:cubicBezTo>
                <a:cubicBezTo>
                  <a:pt x="2022091" y="531055"/>
                  <a:pt x="2020242" y="536272"/>
                  <a:pt x="2020242" y="543503"/>
                </a:cubicBezTo>
                <a:lnTo>
                  <a:pt x="2020242" y="821551"/>
                </a:lnTo>
                <a:cubicBezTo>
                  <a:pt x="2020242" y="828782"/>
                  <a:pt x="2022091" y="833999"/>
                  <a:pt x="2025788" y="837204"/>
                </a:cubicBezTo>
                <a:cubicBezTo>
                  <a:pt x="2029486" y="840408"/>
                  <a:pt x="2034046" y="842010"/>
                  <a:pt x="2039469" y="842010"/>
                </a:cubicBezTo>
                <a:lnTo>
                  <a:pt x="2199692" y="842010"/>
                </a:lnTo>
                <a:cubicBezTo>
                  <a:pt x="2201171" y="842010"/>
                  <a:pt x="2202526" y="841558"/>
                  <a:pt x="2203759" y="840654"/>
                </a:cubicBezTo>
                <a:cubicBezTo>
                  <a:pt x="2204991" y="839751"/>
                  <a:pt x="2206018" y="838313"/>
                  <a:pt x="2206840" y="836341"/>
                </a:cubicBezTo>
                <a:cubicBezTo>
                  <a:pt x="2207662" y="834369"/>
                  <a:pt x="2208278" y="831781"/>
                  <a:pt x="2208689" y="828576"/>
                </a:cubicBezTo>
                <a:cubicBezTo>
                  <a:pt x="2209100" y="825372"/>
                  <a:pt x="2209305" y="821387"/>
                  <a:pt x="2209305" y="816621"/>
                </a:cubicBezTo>
                <a:cubicBezTo>
                  <a:pt x="2209305" y="811855"/>
                  <a:pt x="2209100" y="807870"/>
                  <a:pt x="2208689" y="804666"/>
                </a:cubicBezTo>
                <a:cubicBezTo>
                  <a:pt x="2208278" y="801462"/>
                  <a:pt x="2207662" y="798873"/>
                  <a:pt x="2206840" y="796901"/>
                </a:cubicBezTo>
                <a:cubicBezTo>
                  <a:pt x="2206018" y="794929"/>
                  <a:pt x="2204991" y="793491"/>
                  <a:pt x="2203759" y="792588"/>
                </a:cubicBezTo>
                <a:cubicBezTo>
                  <a:pt x="2202526" y="791684"/>
                  <a:pt x="2201171" y="791232"/>
                  <a:pt x="2199692" y="791232"/>
                </a:cubicBezTo>
                <a:lnTo>
                  <a:pt x="2084824" y="791232"/>
                </a:lnTo>
                <a:lnTo>
                  <a:pt x="2084824" y="701261"/>
                </a:lnTo>
                <a:lnTo>
                  <a:pt x="2181205" y="701261"/>
                </a:lnTo>
                <a:cubicBezTo>
                  <a:pt x="2182683" y="701261"/>
                  <a:pt x="2184039" y="700850"/>
                  <a:pt x="2185272" y="700028"/>
                </a:cubicBezTo>
                <a:cubicBezTo>
                  <a:pt x="2186504" y="699207"/>
                  <a:pt x="2187531" y="697851"/>
                  <a:pt x="2188353" y="695961"/>
                </a:cubicBezTo>
                <a:cubicBezTo>
                  <a:pt x="2189175" y="694071"/>
                  <a:pt x="2189791" y="691565"/>
                  <a:pt x="2190202" y="688443"/>
                </a:cubicBezTo>
                <a:cubicBezTo>
                  <a:pt x="2190612" y="685321"/>
                  <a:pt x="2190818" y="681377"/>
                  <a:pt x="2190818" y="676611"/>
                </a:cubicBezTo>
                <a:cubicBezTo>
                  <a:pt x="2190818" y="672010"/>
                  <a:pt x="2190612" y="668107"/>
                  <a:pt x="2190202" y="664902"/>
                </a:cubicBezTo>
                <a:cubicBezTo>
                  <a:pt x="2189791" y="661698"/>
                  <a:pt x="2189175" y="659151"/>
                  <a:pt x="2188353" y="657261"/>
                </a:cubicBezTo>
                <a:cubicBezTo>
                  <a:pt x="2187531" y="655371"/>
                  <a:pt x="2186504" y="653974"/>
                  <a:pt x="2185272" y="653071"/>
                </a:cubicBezTo>
                <a:cubicBezTo>
                  <a:pt x="2184039" y="652167"/>
                  <a:pt x="2182683" y="651715"/>
                  <a:pt x="2181205" y="651715"/>
                </a:cubicBezTo>
                <a:lnTo>
                  <a:pt x="2084824" y="651715"/>
                </a:lnTo>
                <a:lnTo>
                  <a:pt x="2084824" y="573822"/>
                </a:lnTo>
                <a:lnTo>
                  <a:pt x="2198706" y="573822"/>
                </a:lnTo>
                <a:cubicBezTo>
                  <a:pt x="2200185" y="573822"/>
                  <a:pt x="2201499" y="573370"/>
                  <a:pt x="2202650" y="572466"/>
                </a:cubicBezTo>
                <a:cubicBezTo>
                  <a:pt x="2203800" y="571562"/>
                  <a:pt x="2204786" y="570125"/>
                  <a:pt x="2205608" y="568153"/>
                </a:cubicBezTo>
                <a:cubicBezTo>
                  <a:pt x="2206429" y="566181"/>
                  <a:pt x="2207046" y="563592"/>
                  <a:pt x="2207456" y="560388"/>
                </a:cubicBezTo>
                <a:cubicBezTo>
                  <a:pt x="2207867" y="557183"/>
                  <a:pt x="2208073" y="553281"/>
                  <a:pt x="2208073" y="548679"/>
                </a:cubicBezTo>
                <a:cubicBezTo>
                  <a:pt x="2208073" y="543749"/>
                  <a:pt x="2207867" y="539682"/>
                  <a:pt x="2207456" y="536478"/>
                </a:cubicBezTo>
                <a:cubicBezTo>
                  <a:pt x="2207046" y="533273"/>
                  <a:pt x="2206429" y="530644"/>
                  <a:pt x="2205608" y="528590"/>
                </a:cubicBezTo>
                <a:cubicBezTo>
                  <a:pt x="2204786" y="526536"/>
                  <a:pt x="2203800" y="525098"/>
                  <a:pt x="2202650" y="524276"/>
                </a:cubicBezTo>
                <a:cubicBezTo>
                  <a:pt x="2201499" y="523454"/>
                  <a:pt x="2200185" y="523044"/>
                  <a:pt x="2198706" y="523044"/>
                </a:cubicBezTo>
                <a:close/>
                <a:moveTo>
                  <a:pt x="4300680" y="521565"/>
                </a:moveTo>
                <a:cubicBezTo>
                  <a:pt x="4294435" y="521565"/>
                  <a:pt x="4289259" y="521811"/>
                  <a:pt x="4285150" y="522304"/>
                </a:cubicBezTo>
                <a:cubicBezTo>
                  <a:pt x="4281042" y="522797"/>
                  <a:pt x="4277714" y="523454"/>
                  <a:pt x="4275167" y="524276"/>
                </a:cubicBezTo>
                <a:cubicBezTo>
                  <a:pt x="4272620" y="525098"/>
                  <a:pt x="4270813" y="526166"/>
                  <a:pt x="4269744" y="527481"/>
                </a:cubicBezTo>
                <a:cubicBezTo>
                  <a:pt x="4268676" y="528795"/>
                  <a:pt x="4268142" y="530274"/>
                  <a:pt x="4268142" y="531918"/>
                </a:cubicBezTo>
                <a:lnTo>
                  <a:pt x="4268142" y="833136"/>
                </a:lnTo>
                <a:cubicBezTo>
                  <a:pt x="4268142" y="834780"/>
                  <a:pt x="4268676" y="836259"/>
                  <a:pt x="4269744" y="837573"/>
                </a:cubicBezTo>
                <a:cubicBezTo>
                  <a:pt x="4270813" y="838888"/>
                  <a:pt x="4272579" y="839956"/>
                  <a:pt x="4275044" y="840778"/>
                </a:cubicBezTo>
                <a:cubicBezTo>
                  <a:pt x="4277509" y="841599"/>
                  <a:pt x="4280837" y="842257"/>
                  <a:pt x="4285027" y="842750"/>
                </a:cubicBezTo>
                <a:cubicBezTo>
                  <a:pt x="4289218" y="843243"/>
                  <a:pt x="4294435" y="843489"/>
                  <a:pt x="4300680" y="843489"/>
                </a:cubicBezTo>
                <a:cubicBezTo>
                  <a:pt x="4307089" y="843489"/>
                  <a:pt x="4312347" y="843243"/>
                  <a:pt x="4316455" y="842750"/>
                </a:cubicBezTo>
                <a:cubicBezTo>
                  <a:pt x="4320564" y="842257"/>
                  <a:pt x="4323850" y="841599"/>
                  <a:pt x="4326315" y="840778"/>
                </a:cubicBezTo>
                <a:cubicBezTo>
                  <a:pt x="4328780" y="839956"/>
                  <a:pt x="4330547" y="838888"/>
                  <a:pt x="4331615" y="837573"/>
                </a:cubicBezTo>
                <a:cubicBezTo>
                  <a:pt x="4332683" y="836259"/>
                  <a:pt x="4333217" y="834780"/>
                  <a:pt x="4333217" y="833136"/>
                </a:cubicBezTo>
                <a:lnTo>
                  <a:pt x="4333217" y="531918"/>
                </a:lnTo>
                <a:cubicBezTo>
                  <a:pt x="4333217" y="530274"/>
                  <a:pt x="4332683" y="528795"/>
                  <a:pt x="4331615" y="527481"/>
                </a:cubicBezTo>
                <a:cubicBezTo>
                  <a:pt x="4330547" y="526166"/>
                  <a:pt x="4328780" y="525098"/>
                  <a:pt x="4326315" y="524276"/>
                </a:cubicBezTo>
                <a:cubicBezTo>
                  <a:pt x="4323850" y="523454"/>
                  <a:pt x="4320564" y="522797"/>
                  <a:pt x="4316455" y="522304"/>
                </a:cubicBezTo>
                <a:cubicBezTo>
                  <a:pt x="4312347" y="521811"/>
                  <a:pt x="4307089" y="521565"/>
                  <a:pt x="4300680" y="521565"/>
                </a:cubicBezTo>
                <a:close/>
                <a:moveTo>
                  <a:pt x="3986355" y="521565"/>
                </a:moveTo>
                <a:cubicBezTo>
                  <a:pt x="3980110" y="521565"/>
                  <a:pt x="3974893" y="521811"/>
                  <a:pt x="3970702" y="522304"/>
                </a:cubicBezTo>
                <a:cubicBezTo>
                  <a:pt x="3966512" y="522797"/>
                  <a:pt x="3963184" y="523454"/>
                  <a:pt x="3960719" y="524276"/>
                </a:cubicBezTo>
                <a:cubicBezTo>
                  <a:pt x="3958254" y="525098"/>
                  <a:pt x="3956488" y="526166"/>
                  <a:pt x="3955419" y="527481"/>
                </a:cubicBezTo>
                <a:cubicBezTo>
                  <a:pt x="3954351" y="528795"/>
                  <a:pt x="3953817" y="530274"/>
                  <a:pt x="3953817" y="531918"/>
                </a:cubicBezTo>
                <a:lnTo>
                  <a:pt x="3953817" y="833136"/>
                </a:lnTo>
                <a:cubicBezTo>
                  <a:pt x="3953817" y="834780"/>
                  <a:pt x="3954351" y="836259"/>
                  <a:pt x="3955419" y="837573"/>
                </a:cubicBezTo>
                <a:cubicBezTo>
                  <a:pt x="3956488" y="838888"/>
                  <a:pt x="3958254" y="839956"/>
                  <a:pt x="3960719" y="840778"/>
                </a:cubicBezTo>
                <a:cubicBezTo>
                  <a:pt x="3963184" y="841599"/>
                  <a:pt x="3966512" y="842257"/>
                  <a:pt x="3970702" y="842750"/>
                </a:cubicBezTo>
                <a:cubicBezTo>
                  <a:pt x="3974893" y="843243"/>
                  <a:pt x="3980110" y="843489"/>
                  <a:pt x="3986355" y="843489"/>
                </a:cubicBezTo>
                <a:cubicBezTo>
                  <a:pt x="3992764" y="843489"/>
                  <a:pt x="3998022" y="843243"/>
                  <a:pt x="4002130" y="842750"/>
                </a:cubicBezTo>
                <a:cubicBezTo>
                  <a:pt x="4006239" y="842257"/>
                  <a:pt x="4009525" y="841599"/>
                  <a:pt x="4011990" y="840778"/>
                </a:cubicBezTo>
                <a:cubicBezTo>
                  <a:pt x="4014455" y="839956"/>
                  <a:pt x="4016181" y="838888"/>
                  <a:pt x="4017167" y="837573"/>
                </a:cubicBezTo>
                <a:cubicBezTo>
                  <a:pt x="4018153" y="836259"/>
                  <a:pt x="4018646" y="834780"/>
                  <a:pt x="4018646" y="833136"/>
                </a:cubicBezTo>
                <a:lnTo>
                  <a:pt x="4018646" y="704219"/>
                </a:lnTo>
                <a:lnTo>
                  <a:pt x="4137950" y="704219"/>
                </a:lnTo>
                <a:lnTo>
                  <a:pt x="4137950" y="833136"/>
                </a:lnTo>
                <a:cubicBezTo>
                  <a:pt x="4137950" y="834780"/>
                  <a:pt x="4138484" y="836259"/>
                  <a:pt x="4139552" y="837573"/>
                </a:cubicBezTo>
                <a:cubicBezTo>
                  <a:pt x="4140620" y="838888"/>
                  <a:pt x="4142346" y="839956"/>
                  <a:pt x="4144729" y="840778"/>
                </a:cubicBezTo>
                <a:cubicBezTo>
                  <a:pt x="4147112" y="841599"/>
                  <a:pt x="4150398" y="842257"/>
                  <a:pt x="4154589" y="842750"/>
                </a:cubicBezTo>
                <a:cubicBezTo>
                  <a:pt x="4158779" y="843243"/>
                  <a:pt x="4164079" y="843489"/>
                  <a:pt x="4170488" y="843489"/>
                </a:cubicBezTo>
                <a:cubicBezTo>
                  <a:pt x="4176732" y="843489"/>
                  <a:pt x="4181909" y="843243"/>
                  <a:pt x="4186017" y="842750"/>
                </a:cubicBezTo>
                <a:cubicBezTo>
                  <a:pt x="4190125" y="842257"/>
                  <a:pt x="4193412" y="841599"/>
                  <a:pt x="4195877" y="840778"/>
                </a:cubicBezTo>
                <a:cubicBezTo>
                  <a:pt x="4198342" y="839956"/>
                  <a:pt x="4200108" y="838888"/>
                  <a:pt x="4201176" y="837573"/>
                </a:cubicBezTo>
                <a:cubicBezTo>
                  <a:pt x="4202245" y="836259"/>
                  <a:pt x="4202779" y="834780"/>
                  <a:pt x="4202779" y="833136"/>
                </a:cubicBezTo>
                <a:lnTo>
                  <a:pt x="4202779" y="531918"/>
                </a:lnTo>
                <a:cubicBezTo>
                  <a:pt x="4202779" y="530274"/>
                  <a:pt x="4202245" y="528795"/>
                  <a:pt x="4201176" y="527481"/>
                </a:cubicBezTo>
                <a:cubicBezTo>
                  <a:pt x="4200108" y="526166"/>
                  <a:pt x="4198342" y="525098"/>
                  <a:pt x="4195877" y="524276"/>
                </a:cubicBezTo>
                <a:cubicBezTo>
                  <a:pt x="4193412" y="523454"/>
                  <a:pt x="4190125" y="522797"/>
                  <a:pt x="4186017" y="522304"/>
                </a:cubicBezTo>
                <a:cubicBezTo>
                  <a:pt x="4181909" y="521811"/>
                  <a:pt x="4176732" y="521565"/>
                  <a:pt x="4170488" y="521565"/>
                </a:cubicBezTo>
                <a:cubicBezTo>
                  <a:pt x="4164079" y="521565"/>
                  <a:pt x="4158779" y="521811"/>
                  <a:pt x="4154589" y="522304"/>
                </a:cubicBezTo>
                <a:cubicBezTo>
                  <a:pt x="4150398" y="522797"/>
                  <a:pt x="4147112" y="523454"/>
                  <a:pt x="4144729" y="524276"/>
                </a:cubicBezTo>
                <a:cubicBezTo>
                  <a:pt x="4142346" y="525098"/>
                  <a:pt x="4140620" y="526166"/>
                  <a:pt x="4139552" y="527481"/>
                </a:cubicBezTo>
                <a:cubicBezTo>
                  <a:pt x="4138484" y="528795"/>
                  <a:pt x="4137950" y="530274"/>
                  <a:pt x="4137950" y="531918"/>
                </a:cubicBezTo>
                <a:lnTo>
                  <a:pt x="4137950" y="649003"/>
                </a:lnTo>
                <a:lnTo>
                  <a:pt x="4018646" y="649003"/>
                </a:lnTo>
                <a:lnTo>
                  <a:pt x="4018646" y="531918"/>
                </a:lnTo>
                <a:cubicBezTo>
                  <a:pt x="4018646" y="530274"/>
                  <a:pt x="4018153" y="528795"/>
                  <a:pt x="4017167" y="527481"/>
                </a:cubicBezTo>
                <a:cubicBezTo>
                  <a:pt x="4016181" y="526166"/>
                  <a:pt x="4014455" y="525098"/>
                  <a:pt x="4011990" y="524276"/>
                </a:cubicBezTo>
                <a:cubicBezTo>
                  <a:pt x="4009525" y="523454"/>
                  <a:pt x="4006239" y="522797"/>
                  <a:pt x="4002130" y="522304"/>
                </a:cubicBezTo>
                <a:cubicBezTo>
                  <a:pt x="3998022" y="521811"/>
                  <a:pt x="3992764" y="521565"/>
                  <a:pt x="3986355" y="521565"/>
                </a:cubicBezTo>
                <a:close/>
                <a:moveTo>
                  <a:pt x="2373974" y="521565"/>
                </a:moveTo>
                <a:cubicBezTo>
                  <a:pt x="2365593" y="521565"/>
                  <a:pt x="2358856" y="521688"/>
                  <a:pt x="2353761" y="521934"/>
                </a:cubicBezTo>
                <a:cubicBezTo>
                  <a:pt x="2348667" y="522181"/>
                  <a:pt x="2344682" y="522756"/>
                  <a:pt x="2341806" y="523660"/>
                </a:cubicBezTo>
                <a:cubicBezTo>
                  <a:pt x="2338931" y="524564"/>
                  <a:pt x="2336835" y="525878"/>
                  <a:pt x="2335521" y="527604"/>
                </a:cubicBezTo>
                <a:cubicBezTo>
                  <a:pt x="2334206" y="529329"/>
                  <a:pt x="2333056" y="531589"/>
                  <a:pt x="2332070" y="534383"/>
                </a:cubicBezTo>
                <a:lnTo>
                  <a:pt x="2233718" y="817361"/>
                </a:lnTo>
                <a:cubicBezTo>
                  <a:pt x="2231746" y="823112"/>
                  <a:pt x="2230513" y="827713"/>
                  <a:pt x="2230020" y="831164"/>
                </a:cubicBezTo>
                <a:cubicBezTo>
                  <a:pt x="2229527" y="834615"/>
                  <a:pt x="2230102" y="837286"/>
                  <a:pt x="2231746" y="839176"/>
                </a:cubicBezTo>
                <a:cubicBezTo>
                  <a:pt x="2233389" y="841065"/>
                  <a:pt x="2236347" y="842257"/>
                  <a:pt x="2240619" y="842750"/>
                </a:cubicBezTo>
                <a:cubicBezTo>
                  <a:pt x="2244892" y="843243"/>
                  <a:pt x="2250808" y="843489"/>
                  <a:pt x="2258367" y="843489"/>
                </a:cubicBezTo>
                <a:cubicBezTo>
                  <a:pt x="2265433" y="843489"/>
                  <a:pt x="2271144" y="843325"/>
                  <a:pt x="2275499" y="842996"/>
                </a:cubicBezTo>
                <a:cubicBezTo>
                  <a:pt x="2279853" y="842668"/>
                  <a:pt x="2283222" y="842051"/>
                  <a:pt x="2285605" y="841147"/>
                </a:cubicBezTo>
                <a:cubicBezTo>
                  <a:pt x="2287988" y="840244"/>
                  <a:pt x="2289713" y="839011"/>
                  <a:pt x="2290782" y="837450"/>
                </a:cubicBezTo>
                <a:cubicBezTo>
                  <a:pt x="2291850" y="835889"/>
                  <a:pt x="2292712" y="833958"/>
                  <a:pt x="2293370" y="831657"/>
                </a:cubicBezTo>
                <a:lnTo>
                  <a:pt x="2313582" y="769294"/>
                </a:lnTo>
                <a:lnTo>
                  <a:pt x="2433380" y="769294"/>
                </a:lnTo>
                <a:lnTo>
                  <a:pt x="2454825" y="833383"/>
                </a:lnTo>
                <a:cubicBezTo>
                  <a:pt x="2455482" y="835519"/>
                  <a:pt x="2456304" y="837245"/>
                  <a:pt x="2457290" y="838559"/>
                </a:cubicBezTo>
                <a:cubicBezTo>
                  <a:pt x="2458276" y="839874"/>
                  <a:pt x="2460001" y="840901"/>
                  <a:pt x="2462466" y="841640"/>
                </a:cubicBezTo>
                <a:cubicBezTo>
                  <a:pt x="2464931" y="842380"/>
                  <a:pt x="2468506" y="842873"/>
                  <a:pt x="2473189" y="843119"/>
                </a:cubicBezTo>
                <a:cubicBezTo>
                  <a:pt x="2477872" y="843366"/>
                  <a:pt x="2484405" y="843489"/>
                  <a:pt x="2492785" y="843489"/>
                </a:cubicBezTo>
                <a:cubicBezTo>
                  <a:pt x="2500838" y="843489"/>
                  <a:pt x="2507164" y="843284"/>
                  <a:pt x="2511766" y="842873"/>
                </a:cubicBezTo>
                <a:cubicBezTo>
                  <a:pt x="2516367" y="842462"/>
                  <a:pt x="2519571" y="841394"/>
                  <a:pt x="2521379" y="839669"/>
                </a:cubicBezTo>
                <a:cubicBezTo>
                  <a:pt x="2523187" y="837943"/>
                  <a:pt x="2523844" y="835355"/>
                  <a:pt x="2523351" y="831904"/>
                </a:cubicBezTo>
                <a:cubicBezTo>
                  <a:pt x="2522858" y="828453"/>
                  <a:pt x="2521626" y="823769"/>
                  <a:pt x="2519654" y="817854"/>
                </a:cubicBezTo>
                <a:lnTo>
                  <a:pt x="2421055" y="535122"/>
                </a:lnTo>
                <a:cubicBezTo>
                  <a:pt x="2420069" y="532000"/>
                  <a:pt x="2418877" y="529535"/>
                  <a:pt x="2417481" y="527727"/>
                </a:cubicBezTo>
                <a:cubicBezTo>
                  <a:pt x="2416084" y="525919"/>
                  <a:pt x="2413783" y="524564"/>
                  <a:pt x="2410579" y="523660"/>
                </a:cubicBezTo>
                <a:cubicBezTo>
                  <a:pt x="2407374" y="522756"/>
                  <a:pt x="2402896" y="522181"/>
                  <a:pt x="2397145" y="521934"/>
                </a:cubicBezTo>
                <a:cubicBezTo>
                  <a:pt x="2391393" y="521688"/>
                  <a:pt x="2383670" y="521565"/>
                  <a:pt x="2373974" y="521565"/>
                </a:cubicBezTo>
                <a:close/>
                <a:moveTo>
                  <a:pt x="1843230" y="521565"/>
                </a:moveTo>
                <a:cubicBezTo>
                  <a:pt x="1836985" y="521565"/>
                  <a:pt x="1831768" y="521811"/>
                  <a:pt x="1827577" y="522304"/>
                </a:cubicBezTo>
                <a:cubicBezTo>
                  <a:pt x="1823387" y="522797"/>
                  <a:pt x="1820059" y="523454"/>
                  <a:pt x="1817594" y="524276"/>
                </a:cubicBezTo>
                <a:cubicBezTo>
                  <a:pt x="1815129" y="525098"/>
                  <a:pt x="1813363" y="526166"/>
                  <a:pt x="1812294" y="527481"/>
                </a:cubicBezTo>
                <a:cubicBezTo>
                  <a:pt x="1811226" y="528795"/>
                  <a:pt x="1810692" y="530274"/>
                  <a:pt x="1810692" y="531918"/>
                </a:cubicBezTo>
                <a:lnTo>
                  <a:pt x="1810692" y="821551"/>
                </a:lnTo>
                <a:cubicBezTo>
                  <a:pt x="1810692" y="828782"/>
                  <a:pt x="1812541" y="833999"/>
                  <a:pt x="1816238" y="837204"/>
                </a:cubicBezTo>
                <a:cubicBezTo>
                  <a:pt x="1819936" y="840408"/>
                  <a:pt x="1824496" y="842010"/>
                  <a:pt x="1829919" y="842010"/>
                </a:cubicBezTo>
                <a:lnTo>
                  <a:pt x="1976091" y="842010"/>
                </a:lnTo>
                <a:cubicBezTo>
                  <a:pt x="1977735" y="842010"/>
                  <a:pt x="1979173" y="841517"/>
                  <a:pt x="1980405" y="840531"/>
                </a:cubicBezTo>
                <a:cubicBezTo>
                  <a:pt x="1981638" y="839545"/>
                  <a:pt x="1982665" y="837943"/>
                  <a:pt x="1983486" y="835725"/>
                </a:cubicBezTo>
                <a:cubicBezTo>
                  <a:pt x="1984308" y="833506"/>
                  <a:pt x="1984924" y="830712"/>
                  <a:pt x="1985335" y="827344"/>
                </a:cubicBezTo>
                <a:cubicBezTo>
                  <a:pt x="1985746" y="823975"/>
                  <a:pt x="1985951" y="819826"/>
                  <a:pt x="1985951" y="814896"/>
                </a:cubicBezTo>
                <a:cubicBezTo>
                  <a:pt x="1985951" y="809966"/>
                  <a:pt x="1985746" y="805816"/>
                  <a:pt x="1985335" y="802448"/>
                </a:cubicBezTo>
                <a:cubicBezTo>
                  <a:pt x="1984924" y="799079"/>
                  <a:pt x="1984308" y="796367"/>
                  <a:pt x="1983486" y="794313"/>
                </a:cubicBezTo>
                <a:cubicBezTo>
                  <a:pt x="1982665" y="792259"/>
                  <a:pt x="1981638" y="790780"/>
                  <a:pt x="1980405" y="789876"/>
                </a:cubicBezTo>
                <a:cubicBezTo>
                  <a:pt x="1979173" y="788972"/>
                  <a:pt x="1977735" y="788520"/>
                  <a:pt x="1976091" y="788520"/>
                </a:cubicBezTo>
                <a:lnTo>
                  <a:pt x="1875767" y="788520"/>
                </a:lnTo>
                <a:lnTo>
                  <a:pt x="1875767" y="531918"/>
                </a:lnTo>
                <a:cubicBezTo>
                  <a:pt x="1875767" y="530274"/>
                  <a:pt x="1875233" y="528795"/>
                  <a:pt x="1874165" y="527481"/>
                </a:cubicBezTo>
                <a:cubicBezTo>
                  <a:pt x="1873097" y="526166"/>
                  <a:pt x="1871330" y="525098"/>
                  <a:pt x="1868865" y="524276"/>
                </a:cubicBezTo>
                <a:cubicBezTo>
                  <a:pt x="1866400" y="523454"/>
                  <a:pt x="1863114" y="522797"/>
                  <a:pt x="1859006" y="522304"/>
                </a:cubicBezTo>
                <a:cubicBezTo>
                  <a:pt x="1854897" y="521811"/>
                  <a:pt x="1849639" y="521565"/>
                  <a:pt x="1843230" y="521565"/>
                </a:cubicBezTo>
                <a:close/>
                <a:moveTo>
                  <a:pt x="1509855" y="521565"/>
                </a:moveTo>
                <a:cubicBezTo>
                  <a:pt x="1503610" y="521565"/>
                  <a:pt x="1498393" y="521811"/>
                  <a:pt x="1494202" y="522304"/>
                </a:cubicBezTo>
                <a:cubicBezTo>
                  <a:pt x="1490012" y="522797"/>
                  <a:pt x="1486684" y="523454"/>
                  <a:pt x="1484219" y="524276"/>
                </a:cubicBezTo>
                <a:cubicBezTo>
                  <a:pt x="1481754" y="525098"/>
                  <a:pt x="1479988" y="526166"/>
                  <a:pt x="1478919" y="527481"/>
                </a:cubicBezTo>
                <a:cubicBezTo>
                  <a:pt x="1477851" y="528795"/>
                  <a:pt x="1477317" y="530274"/>
                  <a:pt x="1477317" y="531918"/>
                </a:cubicBezTo>
                <a:lnTo>
                  <a:pt x="1477317" y="821551"/>
                </a:lnTo>
                <a:cubicBezTo>
                  <a:pt x="1477317" y="828782"/>
                  <a:pt x="1479166" y="833999"/>
                  <a:pt x="1482863" y="837204"/>
                </a:cubicBezTo>
                <a:cubicBezTo>
                  <a:pt x="1486561" y="840408"/>
                  <a:pt x="1491121" y="842010"/>
                  <a:pt x="1496544" y="842010"/>
                </a:cubicBezTo>
                <a:lnTo>
                  <a:pt x="1642716" y="842010"/>
                </a:lnTo>
                <a:cubicBezTo>
                  <a:pt x="1644360" y="842010"/>
                  <a:pt x="1645798" y="841517"/>
                  <a:pt x="1647030" y="840531"/>
                </a:cubicBezTo>
                <a:cubicBezTo>
                  <a:pt x="1648263" y="839545"/>
                  <a:pt x="1649290" y="837943"/>
                  <a:pt x="1650111" y="835725"/>
                </a:cubicBezTo>
                <a:cubicBezTo>
                  <a:pt x="1650933" y="833506"/>
                  <a:pt x="1651549" y="830712"/>
                  <a:pt x="1651960" y="827344"/>
                </a:cubicBezTo>
                <a:cubicBezTo>
                  <a:pt x="1652371" y="823975"/>
                  <a:pt x="1652576" y="819826"/>
                  <a:pt x="1652576" y="814896"/>
                </a:cubicBezTo>
                <a:cubicBezTo>
                  <a:pt x="1652576" y="809966"/>
                  <a:pt x="1652371" y="805816"/>
                  <a:pt x="1651960" y="802448"/>
                </a:cubicBezTo>
                <a:cubicBezTo>
                  <a:pt x="1651549" y="799079"/>
                  <a:pt x="1650933" y="796367"/>
                  <a:pt x="1650111" y="794313"/>
                </a:cubicBezTo>
                <a:cubicBezTo>
                  <a:pt x="1649290" y="792259"/>
                  <a:pt x="1648263" y="790780"/>
                  <a:pt x="1647030" y="789876"/>
                </a:cubicBezTo>
                <a:cubicBezTo>
                  <a:pt x="1645798" y="788972"/>
                  <a:pt x="1644360" y="788520"/>
                  <a:pt x="1642716" y="788520"/>
                </a:cubicBezTo>
                <a:lnTo>
                  <a:pt x="1542392" y="788520"/>
                </a:lnTo>
                <a:lnTo>
                  <a:pt x="1542392" y="531918"/>
                </a:lnTo>
                <a:cubicBezTo>
                  <a:pt x="1542392" y="530274"/>
                  <a:pt x="1541858" y="528795"/>
                  <a:pt x="1540790" y="527481"/>
                </a:cubicBezTo>
                <a:cubicBezTo>
                  <a:pt x="1539722" y="526166"/>
                  <a:pt x="1537955" y="525098"/>
                  <a:pt x="1535490" y="524276"/>
                </a:cubicBezTo>
                <a:cubicBezTo>
                  <a:pt x="1533025" y="523454"/>
                  <a:pt x="1529739" y="522797"/>
                  <a:pt x="1525631" y="522304"/>
                </a:cubicBezTo>
                <a:cubicBezTo>
                  <a:pt x="1521522" y="521811"/>
                  <a:pt x="1516264" y="521565"/>
                  <a:pt x="1509855" y="521565"/>
                </a:cubicBezTo>
                <a:close/>
                <a:moveTo>
                  <a:pt x="1300305" y="521565"/>
                </a:moveTo>
                <a:cubicBezTo>
                  <a:pt x="1294060" y="521565"/>
                  <a:pt x="1288843" y="521811"/>
                  <a:pt x="1284652" y="522304"/>
                </a:cubicBezTo>
                <a:cubicBezTo>
                  <a:pt x="1280462" y="522797"/>
                  <a:pt x="1277134" y="523454"/>
                  <a:pt x="1274669" y="524276"/>
                </a:cubicBezTo>
                <a:cubicBezTo>
                  <a:pt x="1272204" y="525098"/>
                  <a:pt x="1270438" y="526166"/>
                  <a:pt x="1269369" y="527481"/>
                </a:cubicBezTo>
                <a:cubicBezTo>
                  <a:pt x="1268301" y="528795"/>
                  <a:pt x="1267767" y="530274"/>
                  <a:pt x="1267767" y="531918"/>
                </a:cubicBezTo>
                <a:lnTo>
                  <a:pt x="1267767" y="821551"/>
                </a:lnTo>
                <a:cubicBezTo>
                  <a:pt x="1267767" y="828782"/>
                  <a:pt x="1269616" y="833999"/>
                  <a:pt x="1273313" y="837204"/>
                </a:cubicBezTo>
                <a:cubicBezTo>
                  <a:pt x="1277011" y="840408"/>
                  <a:pt x="1281571" y="842010"/>
                  <a:pt x="1286994" y="842010"/>
                </a:cubicBezTo>
                <a:lnTo>
                  <a:pt x="1433166" y="842010"/>
                </a:lnTo>
                <a:cubicBezTo>
                  <a:pt x="1434810" y="842010"/>
                  <a:pt x="1436248" y="841517"/>
                  <a:pt x="1437480" y="840531"/>
                </a:cubicBezTo>
                <a:cubicBezTo>
                  <a:pt x="1438713" y="839545"/>
                  <a:pt x="1439740" y="837943"/>
                  <a:pt x="1440561" y="835725"/>
                </a:cubicBezTo>
                <a:cubicBezTo>
                  <a:pt x="1441383" y="833506"/>
                  <a:pt x="1441999" y="830712"/>
                  <a:pt x="1442410" y="827344"/>
                </a:cubicBezTo>
                <a:cubicBezTo>
                  <a:pt x="1442821" y="823975"/>
                  <a:pt x="1443026" y="819826"/>
                  <a:pt x="1443026" y="814896"/>
                </a:cubicBezTo>
                <a:cubicBezTo>
                  <a:pt x="1443026" y="809966"/>
                  <a:pt x="1442821" y="805816"/>
                  <a:pt x="1442410" y="802448"/>
                </a:cubicBezTo>
                <a:cubicBezTo>
                  <a:pt x="1441999" y="799079"/>
                  <a:pt x="1441383" y="796367"/>
                  <a:pt x="1440561" y="794313"/>
                </a:cubicBezTo>
                <a:cubicBezTo>
                  <a:pt x="1439740" y="792259"/>
                  <a:pt x="1438713" y="790780"/>
                  <a:pt x="1437480" y="789876"/>
                </a:cubicBezTo>
                <a:cubicBezTo>
                  <a:pt x="1436248" y="788972"/>
                  <a:pt x="1434810" y="788520"/>
                  <a:pt x="1433166" y="788520"/>
                </a:cubicBezTo>
                <a:lnTo>
                  <a:pt x="1332842" y="788520"/>
                </a:lnTo>
                <a:lnTo>
                  <a:pt x="1332842" y="531918"/>
                </a:lnTo>
                <a:cubicBezTo>
                  <a:pt x="1332842" y="530274"/>
                  <a:pt x="1332308" y="528795"/>
                  <a:pt x="1331240" y="527481"/>
                </a:cubicBezTo>
                <a:cubicBezTo>
                  <a:pt x="1330172" y="526166"/>
                  <a:pt x="1328405" y="525098"/>
                  <a:pt x="1325940" y="524276"/>
                </a:cubicBezTo>
                <a:cubicBezTo>
                  <a:pt x="1323475" y="523454"/>
                  <a:pt x="1320189" y="522797"/>
                  <a:pt x="1316081" y="522304"/>
                </a:cubicBezTo>
                <a:cubicBezTo>
                  <a:pt x="1311972" y="521811"/>
                  <a:pt x="1306714" y="521565"/>
                  <a:pt x="1300305" y="521565"/>
                </a:cubicBezTo>
                <a:close/>
                <a:moveTo>
                  <a:pt x="1166955" y="521565"/>
                </a:moveTo>
                <a:cubicBezTo>
                  <a:pt x="1160710" y="521565"/>
                  <a:pt x="1155534" y="521811"/>
                  <a:pt x="1151425" y="522304"/>
                </a:cubicBezTo>
                <a:cubicBezTo>
                  <a:pt x="1147317" y="522797"/>
                  <a:pt x="1143990" y="523454"/>
                  <a:pt x="1141442" y="524276"/>
                </a:cubicBezTo>
                <a:cubicBezTo>
                  <a:pt x="1138895" y="525098"/>
                  <a:pt x="1137088" y="526166"/>
                  <a:pt x="1136020" y="527481"/>
                </a:cubicBezTo>
                <a:cubicBezTo>
                  <a:pt x="1134951" y="528795"/>
                  <a:pt x="1134417" y="530274"/>
                  <a:pt x="1134417" y="531918"/>
                </a:cubicBezTo>
                <a:lnTo>
                  <a:pt x="1134417" y="833136"/>
                </a:lnTo>
                <a:cubicBezTo>
                  <a:pt x="1134417" y="834780"/>
                  <a:pt x="1134951" y="836259"/>
                  <a:pt x="1136020" y="837573"/>
                </a:cubicBezTo>
                <a:cubicBezTo>
                  <a:pt x="1137088" y="838888"/>
                  <a:pt x="1138854" y="839956"/>
                  <a:pt x="1141319" y="840778"/>
                </a:cubicBezTo>
                <a:cubicBezTo>
                  <a:pt x="1143784" y="841599"/>
                  <a:pt x="1147112" y="842257"/>
                  <a:pt x="1151302" y="842750"/>
                </a:cubicBezTo>
                <a:cubicBezTo>
                  <a:pt x="1155493" y="843243"/>
                  <a:pt x="1160710" y="843489"/>
                  <a:pt x="1166955" y="843489"/>
                </a:cubicBezTo>
                <a:cubicBezTo>
                  <a:pt x="1173364" y="843489"/>
                  <a:pt x="1178622" y="843243"/>
                  <a:pt x="1182731" y="842750"/>
                </a:cubicBezTo>
                <a:cubicBezTo>
                  <a:pt x="1186839" y="842257"/>
                  <a:pt x="1190125" y="841599"/>
                  <a:pt x="1192590" y="840778"/>
                </a:cubicBezTo>
                <a:cubicBezTo>
                  <a:pt x="1195055" y="839956"/>
                  <a:pt x="1196822" y="838888"/>
                  <a:pt x="1197890" y="837573"/>
                </a:cubicBezTo>
                <a:cubicBezTo>
                  <a:pt x="1198958" y="836259"/>
                  <a:pt x="1199492" y="834780"/>
                  <a:pt x="1199492" y="833136"/>
                </a:cubicBezTo>
                <a:lnTo>
                  <a:pt x="1199492" y="531918"/>
                </a:lnTo>
                <a:cubicBezTo>
                  <a:pt x="1199492" y="530274"/>
                  <a:pt x="1198958" y="528795"/>
                  <a:pt x="1197890" y="527481"/>
                </a:cubicBezTo>
                <a:cubicBezTo>
                  <a:pt x="1196822" y="526166"/>
                  <a:pt x="1195055" y="525098"/>
                  <a:pt x="1192590" y="524276"/>
                </a:cubicBezTo>
                <a:cubicBezTo>
                  <a:pt x="1190125" y="523454"/>
                  <a:pt x="1186839" y="522797"/>
                  <a:pt x="1182731" y="522304"/>
                </a:cubicBezTo>
                <a:cubicBezTo>
                  <a:pt x="1178622" y="521811"/>
                  <a:pt x="1173364" y="521565"/>
                  <a:pt x="1166955" y="521565"/>
                </a:cubicBezTo>
                <a:close/>
                <a:moveTo>
                  <a:pt x="685845" y="521565"/>
                </a:moveTo>
                <a:cubicBezTo>
                  <a:pt x="677464" y="521565"/>
                  <a:pt x="670932" y="521770"/>
                  <a:pt x="666248" y="522181"/>
                </a:cubicBezTo>
                <a:cubicBezTo>
                  <a:pt x="661565" y="522592"/>
                  <a:pt x="658196" y="523701"/>
                  <a:pt x="656142" y="525509"/>
                </a:cubicBezTo>
                <a:cubicBezTo>
                  <a:pt x="654088" y="527316"/>
                  <a:pt x="653143" y="529905"/>
                  <a:pt x="653307" y="533273"/>
                </a:cubicBezTo>
                <a:cubicBezTo>
                  <a:pt x="653471" y="536642"/>
                  <a:pt x="654293" y="541284"/>
                  <a:pt x="655772" y="547200"/>
                </a:cubicBezTo>
                <a:lnTo>
                  <a:pt x="728242" y="825495"/>
                </a:lnTo>
                <a:cubicBezTo>
                  <a:pt x="729228" y="829439"/>
                  <a:pt x="730461" y="832602"/>
                  <a:pt x="731940" y="834985"/>
                </a:cubicBezTo>
                <a:cubicBezTo>
                  <a:pt x="733418" y="837368"/>
                  <a:pt x="735801" y="839176"/>
                  <a:pt x="739088" y="840408"/>
                </a:cubicBezTo>
                <a:cubicBezTo>
                  <a:pt x="742375" y="841640"/>
                  <a:pt x="746853" y="842462"/>
                  <a:pt x="752522" y="842873"/>
                </a:cubicBezTo>
                <a:cubicBezTo>
                  <a:pt x="758191" y="843284"/>
                  <a:pt x="765792" y="843489"/>
                  <a:pt x="775323" y="843489"/>
                </a:cubicBezTo>
                <a:cubicBezTo>
                  <a:pt x="784361" y="843489"/>
                  <a:pt x="791633" y="843284"/>
                  <a:pt x="797138" y="842873"/>
                </a:cubicBezTo>
                <a:cubicBezTo>
                  <a:pt x="802643" y="842462"/>
                  <a:pt x="806998" y="841599"/>
                  <a:pt x="810202" y="840285"/>
                </a:cubicBezTo>
                <a:cubicBezTo>
                  <a:pt x="813407" y="838970"/>
                  <a:pt x="815748" y="837121"/>
                  <a:pt x="817227" y="834739"/>
                </a:cubicBezTo>
                <a:cubicBezTo>
                  <a:pt x="818706" y="832356"/>
                  <a:pt x="819857" y="829275"/>
                  <a:pt x="820678" y="825495"/>
                </a:cubicBezTo>
                <a:lnTo>
                  <a:pt x="868992" y="623368"/>
                </a:lnTo>
                <a:lnTo>
                  <a:pt x="869485" y="623368"/>
                </a:lnTo>
                <a:lnTo>
                  <a:pt x="920509" y="825495"/>
                </a:lnTo>
                <a:cubicBezTo>
                  <a:pt x="921331" y="829439"/>
                  <a:pt x="922481" y="832602"/>
                  <a:pt x="923960" y="834985"/>
                </a:cubicBezTo>
                <a:cubicBezTo>
                  <a:pt x="925439" y="837368"/>
                  <a:pt x="927822" y="839176"/>
                  <a:pt x="931109" y="840408"/>
                </a:cubicBezTo>
                <a:cubicBezTo>
                  <a:pt x="934395" y="841640"/>
                  <a:pt x="938873" y="842462"/>
                  <a:pt x="944543" y="842873"/>
                </a:cubicBezTo>
                <a:cubicBezTo>
                  <a:pt x="950212" y="843284"/>
                  <a:pt x="957730" y="843489"/>
                  <a:pt x="967097" y="843489"/>
                </a:cubicBezTo>
                <a:cubicBezTo>
                  <a:pt x="975478" y="843489"/>
                  <a:pt x="982380" y="843284"/>
                  <a:pt x="987803" y="842873"/>
                </a:cubicBezTo>
                <a:cubicBezTo>
                  <a:pt x="993226" y="842462"/>
                  <a:pt x="997663" y="841640"/>
                  <a:pt x="1001114" y="840408"/>
                </a:cubicBezTo>
                <a:cubicBezTo>
                  <a:pt x="1004565" y="839176"/>
                  <a:pt x="1007153" y="837368"/>
                  <a:pt x="1008878" y="834985"/>
                </a:cubicBezTo>
                <a:cubicBezTo>
                  <a:pt x="1010604" y="832602"/>
                  <a:pt x="1011960" y="829439"/>
                  <a:pt x="1012946" y="825495"/>
                </a:cubicBezTo>
                <a:lnTo>
                  <a:pt x="1086155" y="547940"/>
                </a:lnTo>
                <a:cubicBezTo>
                  <a:pt x="1087634" y="541860"/>
                  <a:pt x="1088497" y="537053"/>
                  <a:pt x="1088743" y="533520"/>
                </a:cubicBezTo>
                <a:cubicBezTo>
                  <a:pt x="1088990" y="529987"/>
                  <a:pt x="1088209" y="527316"/>
                  <a:pt x="1086402" y="525509"/>
                </a:cubicBezTo>
                <a:cubicBezTo>
                  <a:pt x="1084594" y="523701"/>
                  <a:pt x="1081677" y="522592"/>
                  <a:pt x="1077651" y="522181"/>
                </a:cubicBezTo>
                <a:cubicBezTo>
                  <a:pt x="1073625" y="521770"/>
                  <a:pt x="1067997" y="521565"/>
                  <a:pt x="1060766" y="521565"/>
                </a:cubicBezTo>
                <a:cubicBezTo>
                  <a:pt x="1053042" y="521565"/>
                  <a:pt x="1047044" y="521770"/>
                  <a:pt x="1042772" y="522181"/>
                </a:cubicBezTo>
                <a:cubicBezTo>
                  <a:pt x="1038499" y="522592"/>
                  <a:pt x="1035213" y="523331"/>
                  <a:pt x="1032912" y="524399"/>
                </a:cubicBezTo>
                <a:cubicBezTo>
                  <a:pt x="1030611" y="525468"/>
                  <a:pt x="1029050" y="526947"/>
                  <a:pt x="1028228" y="528836"/>
                </a:cubicBezTo>
                <a:cubicBezTo>
                  <a:pt x="1027407" y="530726"/>
                  <a:pt x="1026749" y="532986"/>
                  <a:pt x="1026256" y="535615"/>
                </a:cubicBezTo>
                <a:lnTo>
                  <a:pt x="970302" y="779154"/>
                </a:lnTo>
                <a:lnTo>
                  <a:pt x="969809" y="779154"/>
                </a:lnTo>
                <a:lnTo>
                  <a:pt x="909664" y="536601"/>
                </a:lnTo>
                <a:cubicBezTo>
                  <a:pt x="909006" y="533314"/>
                  <a:pt x="908102" y="530685"/>
                  <a:pt x="906952" y="528713"/>
                </a:cubicBezTo>
                <a:cubicBezTo>
                  <a:pt x="905802" y="526741"/>
                  <a:pt x="903953" y="525221"/>
                  <a:pt x="901406" y="524153"/>
                </a:cubicBezTo>
                <a:cubicBezTo>
                  <a:pt x="898859" y="523085"/>
                  <a:pt x="895243" y="522386"/>
                  <a:pt x="890560" y="522058"/>
                </a:cubicBezTo>
                <a:cubicBezTo>
                  <a:pt x="885877" y="521729"/>
                  <a:pt x="879591" y="521565"/>
                  <a:pt x="871703" y="521565"/>
                </a:cubicBezTo>
                <a:cubicBezTo>
                  <a:pt x="864308" y="521565"/>
                  <a:pt x="858392" y="521770"/>
                  <a:pt x="853955" y="522181"/>
                </a:cubicBezTo>
                <a:cubicBezTo>
                  <a:pt x="849518" y="522592"/>
                  <a:pt x="846026" y="523331"/>
                  <a:pt x="843479" y="524399"/>
                </a:cubicBezTo>
                <a:cubicBezTo>
                  <a:pt x="840932" y="525468"/>
                  <a:pt x="839124" y="526988"/>
                  <a:pt x="838056" y="528960"/>
                </a:cubicBezTo>
                <a:cubicBezTo>
                  <a:pt x="836988" y="530932"/>
                  <a:pt x="836125" y="533479"/>
                  <a:pt x="835468" y="536601"/>
                </a:cubicBezTo>
                <a:lnTo>
                  <a:pt x="777295" y="779154"/>
                </a:lnTo>
                <a:lnTo>
                  <a:pt x="777048" y="779154"/>
                </a:lnTo>
                <a:lnTo>
                  <a:pt x="721094" y="534875"/>
                </a:lnTo>
                <a:cubicBezTo>
                  <a:pt x="720601" y="531753"/>
                  <a:pt x="719943" y="529329"/>
                  <a:pt x="719122" y="527604"/>
                </a:cubicBezTo>
                <a:cubicBezTo>
                  <a:pt x="718300" y="525878"/>
                  <a:pt x="716739" y="524564"/>
                  <a:pt x="714438" y="523660"/>
                </a:cubicBezTo>
                <a:cubicBezTo>
                  <a:pt x="712138" y="522756"/>
                  <a:pt x="708728" y="522181"/>
                  <a:pt x="704209" y="521934"/>
                </a:cubicBezTo>
                <a:cubicBezTo>
                  <a:pt x="699689" y="521688"/>
                  <a:pt x="693568" y="521565"/>
                  <a:pt x="685845" y="521565"/>
                </a:cubicBezTo>
                <a:close/>
                <a:moveTo>
                  <a:pt x="4494668" y="517374"/>
                </a:moveTo>
                <a:cubicBezTo>
                  <a:pt x="4480042" y="517374"/>
                  <a:pt x="4466197" y="519264"/>
                  <a:pt x="4453133" y="523044"/>
                </a:cubicBezTo>
                <a:cubicBezTo>
                  <a:pt x="4440069" y="526823"/>
                  <a:pt x="4428730" y="532534"/>
                  <a:pt x="4419117" y="540175"/>
                </a:cubicBezTo>
                <a:cubicBezTo>
                  <a:pt x="4409503" y="547817"/>
                  <a:pt x="4401862" y="557430"/>
                  <a:pt x="4396192" y="569015"/>
                </a:cubicBezTo>
                <a:cubicBezTo>
                  <a:pt x="4390523" y="580601"/>
                  <a:pt x="4387688" y="594035"/>
                  <a:pt x="4387688" y="609317"/>
                </a:cubicBezTo>
                <a:cubicBezTo>
                  <a:pt x="4387688" y="622628"/>
                  <a:pt x="4389660" y="634049"/>
                  <a:pt x="4393604" y="643580"/>
                </a:cubicBezTo>
                <a:cubicBezTo>
                  <a:pt x="4397548" y="653112"/>
                  <a:pt x="4402684" y="661369"/>
                  <a:pt x="4409010" y="668353"/>
                </a:cubicBezTo>
                <a:cubicBezTo>
                  <a:pt x="4415337" y="675337"/>
                  <a:pt x="4422527" y="681336"/>
                  <a:pt x="4430579" y="686348"/>
                </a:cubicBezTo>
                <a:cubicBezTo>
                  <a:pt x="4438631" y="691360"/>
                  <a:pt x="4446930" y="695838"/>
                  <a:pt x="4455475" y="699782"/>
                </a:cubicBezTo>
                <a:cubicBezTo>
                  <a:pt x="4464020" y="703726"/>
                  <a:pt x="4472319" y="707464"/>
                  <a:pt x="4480371" y="710997"/>
                </a:cubicBezTo>
                <a:cubicBezTo>
                  <a:pt x="4488423" y="714530"/>
                  <a:pt x="4495613" y="718310"/>
                  <a:pt x="4501939" y="722336"/>
                </a:cubicBezTo>
                <a:cubicBezTo>
                  <a:pt x="4508266" y="726362"/>
                  <a:pt x="4513402" y="730964"/>
                  <a:pt x="4517346" y="736140"/>
                </a:cubicBezTo>
                <a:cubicBezTo>
                  <a:pt x="4521290" y="741316"/>
                  <a:pt x="4523261" y="747520"/>
                  <a:pt x="4523261" y="754750"/>
                </a:cubicBezTo>
                <a:cubicBezTo>
                  <a:pt x="4523261" y="760995"/>
                  <a:pt x="4522111" y="766664"/>
                  <a:pt x="4519811" y="771759"/>
                </a:cubicBezTo>
                <a:cubicBezTo>
                  <a:pt x="4517510" y="776853"/>
                  <a:pt x="4514182" y="781126"/>
                  <a:pt x="4509827" y="784577"/>
                </a:cubicBezTo>
                <a:cubicBezTo>
                  <a:pt x="4505473" y="788027"/>
                  <a:pt x="4500173" y="790698"/>
                  <a:pt x="4493928" y="792588"/>
                </a:cubicBezTo>
                <a:cubicBezTo>
                  <a:pt x="4487684" y="794477"/>
                  <a:pt x="4480617" y="795422"/>
                  <a:pt x="4472730" y="795422"/>
                </a:cubicBezTo>
                <a:cubicBezTo>
                  <a:pt x="4460733" y="795422"/>
                  <a:pt x="4450175" y="794067"/>
                  <a:pt x="4441055" y="791355"/>
                </a:cubicBezTo>
                <a:cubicBezTo>
                  <a:pt x="4431934" y="788644"/>
                  <a:pt x="4424088" y="785645"/>
                  <a:pt x="4417514" y="782358"/>
                </a:cubicBezTo>
                <a:cubicBezTo>
                  <a:pt x="4410941" y="779071"/>
                  <a:pt x="4405559" y="776072"/>
                  <a:pt x="4401369" y="773361"/>
                </a:cubicBezTo>
                <a:cubicBezTo>
                  <a:pt x="4397178" y="770649"/>
                  <a:pt x="4393933" y="769294"/>
                  <a:pt x="4391632" y="769294"/>
                </a:cubicBezTo>
                <a:cubicBezTo>
                  <a:pt x="4389989" y="769294"/>
                  <a:pt x="4388551" y="769746"/>
                  <a:pt x="4387318" y="770649"/>
                </a:cubicBezTo>
                <a:cubicBezTo>
                  <a:pt x="4386086" y="771553"/>
                  <a:pt x="4385100" y="773073"/>
                  <a:pt x="4384361" y="775210"/>
                </a:cubicBezTo>
                <a:cubicBezTo>
                  <a:pt x="4383621" y="777346"/>
                  <a:pt x="4383087" y="780140"/>
                  <a:pt x="4382758" y="783591"/>
                </a:cubicBezTo>
                <a:cubicBezTo>
                  <a:pt x="4382430" y="787041"/>
                  <a:pt x="4382265" y="791314"/>
                  <a:pt x="4382265" y="796408"/>
                </a:cubicBezTo>
                <a:cubicBezTo>
                  <a:pt x="4382265" y="803968"/>
                  <a:pt x="4382717" y="809760"/>
                  <a:pt x="4383621" y="813786"/>
                </a:cubicBezTo>
                <a:cubicBezTo>
                  <a:pt x="4384525" y="817813"/>
                  <a:pt x="4386045" y="820894"/>
                  <a:pt x="4388181" y="823030"/>
                </a:cubicBezTo>
                <a:cubicBezTo>
                  <a:pt x="4390318" y="825166"/>
                  <a:pt x="4393810" y="827631"/>
                  <a:pt x="4398657" y="830425"/>
                </a:cubicBezTo>
                <a:cubicBezTo>
                  <a:pt x="4403505" y="833219"/>
                  <a:pt x="4409544" y="835889"/>
                  <a:pt x="4416775" y="838436"/>
                </a:cubicBezTo>
                <a:cubicBezTo>
                  <a:pt x="4424005" y="840983"/>
                  <a:pt x="4432345" y="843161"/>
                  <a:pt x="4441794" y="844968"/>
                </a:cubicBezTo>
                <a:cubicBezTo>
                  <a:pt x="4451243" y="846776"/>
                  <a:pt x="4461473" y="847680"/>
                  <a:pt x="4472483" y="847680"/>
                </a:cubicBezTo>
                <a:cubicBezTo>
                  <a:pt x="4488752" y="847680"/>
                  <a:pt x="4504035" y="845543"/>
                  <a:pt x="4518332" y="841271"/>
                </a:cubicBezTo>
                <a:cubicBezTo>
                  <a:pt x="4532628" y="836998"/>
                  <a:pt x="4545118" y="830630"/>
                  <a:pt x="4555799" y="822167"/>
                </a:cubicBezTo>
                <a:cubicBezTo>
                  <a:pt x="4566481" y="813704"/>
                  <a:pt x="4574944" y="803146"/>
                  <a:pt x="4581188" y="790492"/>
                </a:cubicBezTo>
                <a:cubicBezTo>
                  <a:pt x="4587433" y="777839"/>
                  <a:pt x="4590555" y="763131"/>
                  <a:pt x="4590555" y="746370"/>
                </a:cubicBezTo>
                <a:cubicBezTo>
                  <a:pt x="4590555" y="733552"/>
                  <a:pt x="4588583" y="722418"/>
                  <a:pt x="4584639" y="712969"/>
                </a:cubicBezTo>
                <a:cubicBezTo>
                  <a:pt x="4580695" y="703520"/>
                  <a:pt x="4575519" y="695304"/>
                  <a:pt x="4569110" y="688320"/>
                </a:cubicBezTo>
                <a:cubicBezTo>
                  <a:pt x="4562701" y="681336"/>
                  <a:pt x="4555388" y="675337"/>
                  <a:pt x="4547172" y="670325"/>
                </a:cubicBezTo>
                <a:cubicBezTo>
                  <a:pt x="4538955" y="665313"/>
                  <a:pt x="4530574" y="660835"/>
                  <a:pt x="4522029" y="656891"/>
                </a:cubicBezTo>
                <a:cubicBezTo>
                  <a:pt x="4513484" y="652947"/>
                  <a:pt x="4505103" y="649209"/>
                  <a:pt x="4496886" y="645676"/>
                </a:cubicBezTo>
                <a:cubicBezTo>
                  <a:pt x="4488670" y="642143"/>
                  <a:pt x="4481316" y="638363"/>
                  <a:pt x="4474825" y="634337"/>
                </a:cubicBezTo>
                <a:cubicBezTo>
                  <a:pt x="4468334" y="630311"/>
                  <a:pt x="4463157" y="625709"/>
                  <a:pt x="4459295" y="620533"/>
                </a:cubicBezTo>
                <a:cubicBezTo>
                  <a:pt x="4455434" y="615357"/>
                  <a:pt x="4453503" y="609235"/>
                  <a:pt x="4453503" y="602169"/>
                </a:cubicBezTo>
                <a:cubicBezTo>
                  <a:pt x="4453503" y="597403"/>
                  <a:pt x="4454366" y="592884"/>
                  <a:pt x="4456091" y="588612"/>
                </a:cubicBezTo>
                <a:cubicBezTo>
                  <a:pt x="4457817" y="584339"/>
                  <a:pt x="4460446" y="580683"/>
                  <a:pt x="4463979" y="577643"/>
                </a:cubicBezTo>
                <a:cubicBezTo>
                  <a:pt x="4467512" y="574603"/>
                  <a:pt x="4471908" y="572220"/>
                  <a:pt x="4477166" y="570494"/>
                </a:cubicBezTo>
                <a:cubicBezTo>
                  <a:pt x="4482425" y="568769"/>
                  <a:pt x="4488588" y="567906"/>
                  <a:pt x="4495654" y="567906"/>
                </a:cubicBezTo>
                <a:cubicBezTo>
                  <a:pt x="4504692" y="567906"/>
                  <a:pt x="4512991" y="569015"/>
                  <a:pt x="4520550" y="571234"/>
                </a:cubicBezTo>
                <a:cubicBezTo>
                  <a:pt x="4528109" y="573452"/>
                  <a:pt x="4534765" y="575917"/>
                  <a:pt x="4540516" y="578629"/>
                </a:cubicBezTo>
                <a:cubicBezTo>
                  <a:pt x="4546268" y="581340"/>
                  <a:pt x="4551116" y="583846"/>
                  <a:pt x="4555060" y="586147"/>
                </a:cubicBezTo>
                <a:cubicBezTo>
                  <a:pt x="4559003" y="588447"/>
                  <a:pt x="4561879" y="589598"/>
                  <a:pt x="4563687" y="589598"/>
                </a:cubicBezTo>
                <a:cubicBezTo>
                  <a:pt x="4565495" y="589598"/>
                  <a:pt x="4566933" y="589105"/>
                  <a:pt x="4568001" y="588119"/>
                </a:cubicBezTo>
                <a:cubicBezTo>
                  <a:pt x="4569069" y="587133"/>
                  <a:pt x="4569891" y="585572"/>
                  <a:pt x="4570466" y="583435"/>
                </a:cubicBezTo>
                <a:cubicBezTo>
                  <a:pt x="4571041" y="581299"/>
                  <a:pt x="4571452" y="578588"/>
                  <a:pt x="4571698" y="575301"/>
                </a:cubicBezTo>
                <a:cubicBezTo>
                  <a:pt x="4571945" y="572014"/>
                  <a:pt x="4572068" y="567988"/>
                  <a:pt x="4572068" y="563223"/>
                </a:cubicBezTo>
                <a:cubicBezTo>
                  <a:pt x="4572068" y="558950"/>
                  <a:pt x="4571986" y="555376"/>
                  <a:pt x="4571821" y="552500"/>
                </a:cubicBezTo>
                <a:cubicBezTo>
                  <a:pt x="4571657" y="549624"/>
                  <a:pt x="4571370" y="547241"/>
                  <a:pt x="4570959" y="545352"/>
                </a:cubicBezTo>
                <a:cubicBezTo>
                  <a:pt x="4570548" y="543462"/>
                  <a:pt x="4570055" y="541942"/>
                  <a:pt x="4569480" y="540791"/>
                </a:cubicBezTo>
                <a:cubicBezTo>
                  <a:pt x="4568905" y="539641"/>
                  <a:pt x="4567795" y="538244"/>
                  <a:pt x="4566152" y="536601"/>
                </a:cubicBezTo>
                <a:cubicBezTo>
                  <a:pt x="4564509" y="534958"/>
                  <a:pt x="4561140" y="532904"/>
                  <a:pt x="4556046" y="530439"/>
                </a:cubicBezTo>
                <a:cubicBezTo>
                  <a:pt x="4550951" y="527974"/>
                  <a:pt x="4545118" y="525755"/>
                  <a:pt x="4538544" y="523783"/>
                </a:cubicBezTo>
                <a:cubicBezTo>
                  <a:pt x="4531971" y="521811"/>
                  <a:pt x="4524905" y="520250"/>
                  <a:pt x="4517346" y="519100"/>
                </a:cubicBezTo>
                <a:cubicBezTo>
                  <a:pt x="4509786" y="517949"/>
                  <a:pt x="4502227" y="517374"/>
                  <a:pt x="4494668" y="517374"/>
                </a:cubicBezTo>
                <a:close/>
                <a:moveTo>
                  <a:pt x="3387991" y="517374"/>
                </a:moveTo>
                <a:cubicBezTo>
                  <a:pt x="3362684" y="517374"/>
                  <a:pt x="3340459" y="521236"/>
                  <a:pt x="3321314" y="528960"/>
                </a:cubicBezTo>
                <a:cubicBezTo>
                  <a:pt x="3302169" y="536683"/>
                  <a:pt x="3286106" y="547775"/>
                  <a:pt x="3273124" y="562237"/>
                </a:cubicBezTo>
                <a:cubicBezTo>
                  <a:pt x="3260142" y="576698"/>
                  <a:pt x="3250364" y="594240"/>
                  <a:pt x="3243791" y="614864"/>
                </a:cubicBezTo>
                <a:cubicBezTo>
                  <a:pt x="3237217" y="635487"/>
                  <a:pt x="3233931" y="658699"/>
                  <a:pt x="3233931" y="684499"/>
                </a:cubicBezTo>
                <a:cubicBezTo>
                  <a:pt x="3233931" y="712600"/>
                  <a:pt x="3237012" y="736921"/>
                  <a:pt x="3243174" y="757462"/>
                </a:cubicBezTo>
                <a:cubicBezTo>
                  <a:pt x="3249337" y="778003"/>
                  <a:pt x="3258580" y="794929"/>
                  <a:pt x="3270905" y="808240"/>
                </a:cubicBezTo>
                <a:cubicBezTo>
                  <a:pt x="3283230" y="821551"/>
                  <a:pt x="3298636" y="831452"/>
                  <a:pt x="3317123" y="837943"/>
                </a:cubicBezTo>
                <a:cubicBezTo>
                  <a:pt x="3335611" y="844434"/>
                  <a:pt x="3357261" y="847680"/>
                  <a:pt x="3382075" y="847680"/>
                </a:cubicBezTo>
                <a:cubicBezTo>
                  <a:pt x="3407218" y="847680"/>
                  <a:pt x="3429362" y="843859"/>
                  <a:pt x="3448506" y="836218"/>
                </a:cubicBezTo>
                <a:cubicBezTo>
                  <a:pt x="3467651" y="828576"/>
                  <a:pt x="3483714" y="817484"/>
                  <a:pt x="3496696" y="802941"/>
                </a:cubicBezTo>
                <a:cubicBezTo>
                  <a:pt x="3509678" y="788397"/>
                  <a:pt x="3519456" y="770691"/>
                  <a:pt x="3526029" y="749821"/>
                </a:cubicBezTo>
                <a:cubicBezTo>
                  <a:pt x="3532603" y="728950"/>
                  <a:pt x="3535889" y="705287"/>
                  <a:pt x="3535889" y="678829"/>
                </a:cubicBezTo>
                <a:cubicBezTo>
                  <a:pt x="3535889" y="651222"/>
                  <a:pt x="3532726" y="627271"/>
                  <a:pt x="3526399" y="606976"/>
                </a:cubicBezTo>
                <a:cubicBezTo>
                  <a:pt x="3520072" y="586681"/>
                  <a:pt x="3510705" y="569878"/>
                  <a:pt x="3498298" y="556567"/>
                </a:cubicBezTo>
                <a:cubicBezTo>
                  <a:pt x="3485892" y="543256"/>
                  <a:pt x="3470444" y="533397"/>
                  <a:pt x="3451957" y="526988"/>
                </a:cubicBezTo>
                <a:cubicBezTo>
                  <a:pt x="3433470" y="520579"/>
                  <a:pt x="3412148" y="517374"/>
                  <a:pt x="3387991" y="517374"/>
                </a:cubicBezTo>
                <a:close/>
                <a:moveTo>
                  <a:pt x="0" y="0"/>
                </a:moveTo>
                <a:lnTo>
                  <a:pt x="5242560" y="0"/>
                </a:lnTo>
                <a:lnTo>
                  <a:pt x="5242560" y="1356361"/>
                </a:lnTo>
                <a:lnTo>
                  <a:pt x="0" y="135636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220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141</Words>
  <Application>Microsoft Office PowerPoint</Application>
  <PresentationFormat>Widescreen</PresentationFormat>
  <Paragraphs>31</Paragraphs>
  <Slides>47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Rise of Transgenderism in Pakistan</dc:title>
  <dc:creator>Windows User</dc:creator>
  <cp:lastModifiedBy>Hannan Syed</cp:lastModifiedBy>
  <cp:revision>65</cp:revision>
  <dcterms:created xsi:type="dcterms:W3CDTF">2023-12-16T15:03:49Z</dcterms:created>
  <dcterms:modified xsi:type="dcterms:W3CDTF">2023-12-19T21:11:31Z</dcterms:modified>
</cp:coreProperties>
</file>